
<file path=[Content_Types].xml><?xml version="1.0" encoding="utf-8"?>
<Types xmlns="http://schemas.openxmlformats.org/package/2006/content-types">
  <Default Extension="png" ContentType="image/pn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charts/chart22.xml" ContentType="application/vnd.openxmlformats-officedocument.drawingml.chart+xml"/>
  <Override PartName="/ppt/theme/themeOverride4.xml" ContentType="application/vnd.openxmlformats-officedocument.themeOverride+xml"/>
  <Override PartName="/ppt/charts/chart23.xml" ContentType="application/vnd.openxmlformats-officedocument.drawingml.chart+xml"/>
  <Override PartName="/ppt/theme/themeOverride5.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charts/chart18.xml" ContentType="application/vnd.openxmlformats-officedocument.drawingml.chart+xml"/>
  <Override PartName="/ppt/charts/chart27.xml" ContentType="application/vnd.openxmlformats-officedocument.drawingml.chart+xml"/>
  <Override PartName="/ppt/charts/chart26.xml" ContentType="application/vnd.openxmlformats-officedocument.drawingml.chart+xml"/>
  <Override PartName="/ppt/charts/chart21.xml" ContentType="application/vnd.openxmlformats-officedocument.drawingml.chart+xml"/>
  <Override PartName="/ppt/charts/chart19.xml" ContentType="application/vnd.openxmlformats-officedocument.drawingml.chart+xml"/>
  <Override PartName="/ppt/theme/themeOverride1.xml" ContentType="application/vnd.openxmlformats-officedocument.themeOverride+xml"/>
  <Override PartName="/ppt/theme/themeOverride3.xml" ContentType="application/vnd.openxmlformats-officedocument.themeOverride+xml"/>
  <Override PartName="/ppt/charts/chart20.xml" ContentType="application/vnd.openxmlformats-officedocument.drawingml.chart+xml"/>
  <Override PartName="/ppt/theme/themeOverride2.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4"/>
  </p:sldMasterIdLst>
  <p:notesMasterIdLst>
    <p:notesMasterId r:id="rId42"/>
  </p:notesMasterIdLst>
  <p:handoutMasterIdLst>
    <p:handoutMasterId r:id="rId43"/>
  </p:handoutMasterIdLst>
  <p:sldIdLst>
    <p:sldId id="319" r:id="rId5"/>
    <p:sldId id="320" r:id="rId6"/>
    <p:sldId id="326" r:id="rId7"/>
    <p:sldId id="359" r:id="rId8"/>
    <p:sldId id="328" r:id="rId9"/>
    <p:sldId id="329" r:id="rId10"/>
    <p:sldId id="330" r:id="rId11"/>
    <p:sldId id="331" r:id="rId12"/>
    <p:sldId id="327" r:id="rId13"/>
    <p:sldId id="336" r:id="rId14"/>
    <p:sldId id="337" r:id="rId15"/>
    <p:sldId id="334" r:id="rId16"/>
    <p:sldId id="335" r:id="rId17"/>
    <p:sldId id="341" r:id="rId18"/>
    <p:sldId id="344" r:id="rId19"/>
    <p:sldId id="345" r:id="rId20"/>
    <p:sldId id="346" r:id="rId21"/>
    <p:sldId id="342" r:id="rId22"/>
    <p:sldId id="343" r:id="rId23"/>
    <p:sldId id="347" r:id="rId24"/>
    <p:sldId id="348" r:id="rId25"/>
    <p:sldId id="349" r:id="rId26"/>
    <p:sldId id="350" r:id="rId27"/>
    <p:sldId id="351" r:id="rId28"/>
    <p:sldId id="352" r:id="rId29"/>
    <p:sldId id="357" r:id="rId30"/>
    <p:sldId id="358" r:id="rId31"/>
    <p:sldId id="360" r:id="rId32"/>
    <p:sldId id="361" r:id="rId33"/>
    <p:sldId id="366" r:id="rId34"/>
    <p:sldId id="365" r:id="rId35"/>
    <p:sldId id="338" r:id="rId36"/>
    <p:sldId id="355" r:id="rId37"/>
    <p:sldId id="339" r:id="rId38"/>
    <p:sldId id="340" r:id="rId39"/>
    <p:sldId id="322" r:id="rId40"/>
    <p:sldId id="356" r:id="rId41"/>
  </p:sldIdLst>
  <p:sldSz cx="9144000" cy="5143500" type="screen16x9"/>
  <p:notesSz cx="14370050" cy="9942513"/>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199999"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251">
          <p15:clr>
            <a:srgbClr val="A4A3A4"/>
          </p15:clr>
        </p15:guide>
        <p15:guide id="3" orient="horz" pos="3819">
          <p15:clr>
            <a:srgbClr val="A4A3A4"/>
          </p15:clr>
        </p15:guide>
        <p15:guide id="4" orient="horz" pos="3961">
          <p15:clr>
            <a:srgbClr val="A4A3A4"/>
          </p15:clr>
        </p15:guide>
        <p15:guide id="5" orient="horz" pos="232">
          <p15:clr>
            <a:srgbClr val="A4A3A4"/>
          </p15:clr>
        </p15:guide>
        <p15:guide id="6" orient="horz">
          <p15:clr>
            <a:srgbClr val="A4A3A4"/>
          </p15:clr>
        </p15:guide>
        <p15:guide id="7" orient="horz" pos="706">
          <p15:clr>
            <a:srgbClr val="A4A3A4"/>
          </p15:clr>
        </p15:guide>
        <p15:guide id="8" pos="3688">
          <p15:clr>
            <a:srgbClr val="A4A3A4"/>
          </p15:clr>
        </p15:guide>
        <p15:guide id="9" pos="3987">
          <p15:clr>
            <a:srgbClr val="A4A3A4"/>
          </p15:clr>
        </p15:guide>
        <p15:guide id="10" pos="3839">
          <p15:clr>
            <a:srgbClr val="A4A3A4"/>
          </p15:clr>
        </p15:guide>
        <p15:guide id="11">
          <p15:clr>
            <a:srgbClr val="A4A3A4"/>
          </p15:clr>
        </p15:guide>
        <p15:guide id="12" pos="7407">
          <p15:clr>
            <a:srgbClr val="A4A3A4"/>
          </p15:clr>
        </p15:guide>
        <p15:guide id="13" pos="275">
          <p15:clr>
            <a:srgbClr val="A4A3A4"/>
          </p15:clr>
        </p15:guide>
        <p15:guide id="14" pos="1733">
          <p15:clr>
            <a:srgbClr val="A4A3A4"/>
          </p15:clr>
        </p15:guide>
      </p15:sldGuideLst>
    </p:ext>
    <p:ext uri="{2D200454-40CA-4A62-9FC3-DE9A4176ACB9}">
      <p15:notesGuideLst xmlns:p15="http://schemas.microsoft.com/office/powerpoint/2012/main" xmlns="">
        <p15:guide id="1" orient="horz" pos="3132">
          <p15:clr>
            <a:srgbClr val="A4A3A4"/>
          </p15:clr>
        </p15:guide>
        <p15:guide id="2" pos="45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4D8"/>
    <a:srgbClr val="82BC00"/>
    <a:srgbClr val="7E8083"/>
    <a:srgbClr val="D5DEE3"/>
    <a:srgbClr val="EAEEF1"/>
    <a:srgbClr val="EBEFF1"/>
    <a:srgbClr val="E6E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4683" autoAdjust="0"/>
  </p:normalViewPr>
  <p:slideViewPr>
    <p:cSldViewPr snapToGrid="0" showGuides="1">
      <p:cViewPr>
        <p:scale>
          <a:sx n="125" d="100"/>
          <a:sy n="125" d="100"/>
        </p:scale>
        <p:origin x="-72" y="-72"/>
      </p:cViewPr>
      <p:guideLst>
        <p:guide orient="horz" pos="1620"/>
        <p:guide orient="horz" pos="3188"/>
        <p:guide orient="horz" pos="2864"/>
        <p:guide orient="horz" pos="2971"/>
        <p:guide orient="horz" pos="174"/>
        <p:guide orient="horz"/>
        <p:guide orient="horz" pos="530"/>
        <p:guide pos="2767"/>
        <p:guide pos="2991"/>
        <p:guide pos="2880"/>
        <p:guide/>
        <p:guide pos="5557"/>
        <p:guide pos="206"/>
        <p:guide pos="1300"/>
      </p:guideLst>
    </p:cSldViewPr>
  </p:slideViewPr>
  <p:outlineViewPr>
    <p:cViewPr>
      <p:scale>
        <a:sx n="33" d="100"/>
        <a:sy n="33" d="100"/>
      </p:scale>
      <p:origin x="0" y="0"/>
    </p:cViewPr>
  </p:outlineViewPr>
  <p:notesTextViewPr>
    <p:cViewPr>
      <p:scale>
        <a:sx n="1" d="1"/>
        <a:sy n="1" d="1"/>
      </p:scale>
      <p:origin x="0" y="0"/>
    </p:cViewPr>
  </p:notesTextViewPr>
  <p:sorterViewPr>
    <p:cViewPr>
      <p:scale>
        <a:sx n="78" d="100"/>
        <a:sy n="78" d="100"/>
      </p:scale>
      <p:origin x="0" y="0"/>
    </p:cViewPr>
  </p:sorterViewPr>
  <p:notesViewPr>
    <p:cSldViewPr snapToGrid="0" showGuides="1">
      <p:cViewPr varScale="1">
        <p:scale>
          <a:sx n="90" d="100"/>
          <a:sy n="90" d="100"/>
        </p:scale>
        <p:origin x="-1620" y="-114"/>
      </p:cViewPr>
      <p:guideLst>
        <p:guide orient="horz" pos="3132"/>
        <p:guide pos="45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na.blkint.com\public\public\Client%20Solutions\APAC\6.%20Restricted%20Project%20Folder\1.%20Project%20Boracay\4.%20Phase%201\5.%20Current%20Policy%20benchmark%20and%20SAA%20diagnosis\Chart_v3.xlsx" TargetMode="External"/><Relationship Id="rId1" Type="http://schemas.openxmlformats.org/officeDocument/2006/relationships/themeOverride" Target="../theme/themeOverride4.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nrosenma\Local%20Settings\Temporary%20Internet%20Files\Content.Outlook\C016N68I\PRT%20Excel%20UConn%20(version%201)%20(5).xlsb"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rosenma\Local%20Settings\Temporary%20Internet%20Files\Content.Outlook\C016N68I\PRT%20Excel%20UConn%20(version%201)%20(5).xlsb"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rosenma\Local%20Settings\Temporary%20Internet%20Files\Content.Outlook\C016N68I\PRT%20Excel%20UConn%20(version%201)%20(5).xlsb"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rosenma\Local%20Settings\Temporary%20Internet%20Files\Content.Outlook\C016N68I\PRT%20Excel%20UConn%20(version%201)%20(5).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Dan:Nightshift%20Media:ISH%20AU%20iShares%20Australia:%20BLKA%20BlackRock%20Australia:BLKA190%20Count%20Presentation%20Camila:Count_Chart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0079C1"/>
            </a:solidFill>
          </c:spPr>
          <c:invertIfNegative val="0"/>
          <c:dLbls>
            <c:numFmt formatCode="0%" sourceLinked="0"/>
            <c:txPr>
              <a:bodyPr/>
              <a:lstStyle/>
              <a:p>
                <a:pPr>
                  <a:defRPr sz="900"/>
                </a:pPr>
                <a:endParaRPr lang="en-US"/>
              </a:p>
            </c:txPr>
            <c:dLblPos val="outEnd"/>
            <c:showLegendKey val="0"/>
            <c:showVal val="1"/>
            <c:showCatName val="0"/>
            <c:showSerName val="0"/>
            <c:showPercent val="0"/>
            <c:showBubbleSize val="0"/>
            <c:showLeaderLines val="0"/>
          </c:dLbls>
          <c:cat>
            <c:strRef>
              <c:f>'Slide 4'!$A$4:$A$23</c:f>
              <c:strCache>
                <c:ptCount val="20"/>
                <c:pt idx="0">
                  <c:v>Brent Crude Oil</c:v>
                </c:pt>
                <c:pt idx="1">
                  <c:v>Iron Ore</c:v>
                </c:pt>
                <c:pt idx="2">
                  <c:v>CRB Commodities</c:v>
                </c:pt>
                <c:pt idx="3">
                  <c:v>Copper</c:v>
                </c:pt>
                <c:pt idx="4">
                  <c:v>MSCI Emerging Equities</c:v>
                </c:pt>
                <c:pt idx="5">
                  <c:v>Gold</c:v>
                </c:pt>
                <c:pt idx="6">
                  <c:v>MSCI Europe Equities</c:v>
                </c:pt>
                <c:pt idx="7">
                  <c:v>S&amp;P ASX 200</c:v>
                </c:pt>
                <c:pt idx="8">
                  <c:v>JPM EMBI Emerging Debt</c:v>
                </c:pt>
                <c:pt idx="9">
                  <c:v>MSCI Developed Equities</c:v>
                </c:pt>
                <c:pt idx="10">
                  <c:v>MSCI Asia ex Japan</c:v>
                </c:pt>
                <c:pt idx="11">
                  <c:v>US Dollar index</c:v>
                </c:pt>
                <c:pt idx="12">
                  <c:v>Japan Topix</c:v>
                </c:pt>
                <c:pt idx="13">
                  <c:v>US 10 Year Treasury</c:v>
                </c:pt>
                <c:pt idx="14">
                  <c:v>US Dollar index</c:v>
                </c:pt>
                <c:pt idx="15">
                  <c:v>Nasdaq Composite</c:v>
                </c:pt>
                <c:pt idx="16">
                  <c:v>S&amp;P 500</c:v>
                </c:pt>
                <c:pt idx="17">
                  <c:v>German Bund</c:v>
                </c:pt>
                <c:pt idx="18">
                  <c:v>Italian Bonds</c:v>
                </c:pt>
                <c:pt idx="19">
                  <c:v>China Shanghai A</c:v>
                </c:pt>
              </c:strCache>
            </c:strRef>
          </c:cat>
          <c:val>
            <c:numRef>
              <c:f>'Slide 4'!$B$4:$B$23</c:f>
              <c:numCache>
                <c:formatCode>0.0%</c:formatCode>
                <c:ptCount val="20"/>
                <c:pt idx="0">
                  <c:v>-0.48899999999999999</c:v>
                </c:pt>
                <c:pt idx="1">
                  <c:v>-0.48</c:v>
                </c:pt>
                <c:pt idx="2">
                  <c:v>-0.16600000000000001</c:v>
                </c:pt>
                <c:pt idx="3">
                  <c:v>-0.13300000000000001</c:v>
                </c:pt>
                <c:pt idx="4">
                  <c:v>-0.02</c:v>
                </c:pt>
                <c:pt idx="5">
                  <c:v>-4.0000000000000001E-3</c:v>
                </c:pt>
                <c:pt idx="6">
                  <c:v>0.05</c:v>
                </c:pt>
                <c:pt idx="7">
                  <c:v>5.2999999999999999E-2</c:v>
                </c:pt>
                <c:pt idx="8">
                  <c:v>5.5E-2</c:v>
                </c:pt>
                <c:pt idx="9">
                  <c:v>6.2E-2</c:v>
                </c:pt>
                <c:pt idx="10">
                  <c:v>7.3999999999999996E-2</c:v>
                </c:pt>
                <c:pt idx="11">
                  <c:v>0.10199999999999999</c:v>
                </c:pt>
                <c:pt idx="12">
                  <c:v>0.10299999999999999</c:v>
                </c:pt>
                <c:pt idx="13">
                  <c:v>0.106</c:v>
                </c:pt>
                <c:pt idx="14">
                  <c:v>0.124</c:v>
                </c:pt>
                <c:pt idx="15">
                  <c:v>0.14399999999999999</c:v>
                </c:pt>
                <c:pt idx="16">
                  <c:v>0.14899999999999999</c:v>
                </c:pt>
                <c:pt idx="17">
                  <c:v>0.16600000000000001</c:v>
                </c:pt>
                <c:pt idx="18">
                  <c:v>0.24</c:v>
                </c:pt>
                <c:pt idx="19">
                  <c:v>0.498</c:v>
                </c:pt>
              </c:numCache>
            </c:numRef>
          </c:val>
        </c:ser>
        <c:dLbls>
          <c:showLegendKey val="0"/>
          <c:showVal val="0"/>
          <c:showCatName val="0"/>
          <c:showSerName val="0"/>
          <c:showPercent val="0"/>
          <c:showBubbleSize val="0"/>
        </c:dLbls>
        <c:gapWidth val="150"/>
        <c:axId val="89424256"/>
        <c:axId val="89425792"/>
      </c:barChart>
      <c:catAx>
        <c:axId val="89424256"/>
        <c:scaling>
          <c:orientation val="minMax"/>
        </c:scaling>
        <c:delete val="0"/>
        <c:axPos val="l"/>
        <c:majorTickMark val="none"/>
        <c:minorTickMark val="none"/>
        <c:tickLblPos val="low"/>
        <c:txPr>
          <a:bodyPr/>
          <a:lstStyle/>
          <a:p>
            <a:pPr>
              <a:defRPr sz="800">
                <a:solidFill>
                  <a:srgbClr val="4F4E50"/>
                </a:solidFill>
              </a:defRPr>
            </a:pPr>
            <a:endParaRPr lang="en-US"/>
          </a:p>
        </c:txPr>
        <c:crossAx val="89425792"/>
        <c:crosses val="autoZero"/>
        <c:auto val="1"/>
        <c:lblAlgn val="ctr"/>
        <c:lblOffset val="100"/>
        <c:noMultiLvlLbl val="0"/>
      </c:catAx>
      <c:valAx>
        <c:axId val="89425792"/>
        <c:scaling>
          <c:orientation val="minMax"/>
        </c:scaling>
        <c:delete val="0"/>
        <c:axPos val="b"/>
        <c:majorGridlines/>
        <c:numFmt formatCode="0%" sourceLinked="0"/>
        <c:majorTickMark val="none"/>
        <c:minorTickMark val="none"/>
        <c:tickLblPos val="nextTo"/>
        <c:txPr>
          <a:bodyPr/>
          <a:lstStyle/>
          <a:p>
            <a:pPr>
              <a:defRPr sz="800">
                <a:solidFill>
                  <a:srgbClr val="4F4E50"/>
                </a:solidFill>
              </a:defRPr>
            </a:pPr>
            <a:endParaRPr lang="en-US"/>
          </a:p>
        </c:txPr>
        <c:crossAx val="89424256"/>
        <c:crosses val="autoZero"/>
        <c:crossBetween val="between"/>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57187592184998E-2"/>
          <c:y val="0.110413103651788"/>
          <c:w val="0.85074890134410397"/>
          <c:h val="0.71270147443514398"/>
        </c:manualLayout>
      </c:layout>
      <c:lineChart>
        <c:grouping val="standard"/>
        <c:varyColors val="0"/>
        <c:ser>
          <c:idx val="0"/>
          <c:order val="0"/>
          <c:tx>
            <c:strRef>
              <c:f>'Slide 8'!$H$6</c:f>
              <c:strCache>
                <c:ptCount val="1"/>
                <c:pt idx="0">
                  <c:v>Europe</c:v>
                </c:pt>
              </c:strCache>
            </c:strRef>
          </c:tx>
          <c:marker>
            <c:symbol val="none"/>
          </c:marker>
          <c:cat>
            <c:strRef>
              <c:f>'Slide 8'!$G$7:$G$42</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8'!$H$7:$H$42</c:f>
              <c:numCache>
                <c:formatCode>0.0%</c:formatCode>
                <c:ptCount val="36"/>
                <c:pt idx="0">
                  <c:v>1.25100887812752E-2</c:v>
                </c:pt>
                <c:pt idx="1">
                  <c:v>1.4385614385614301E-2</c:v>
                </c:pt>
                <c:pt idx="2">
                  <c:v>1.4395681295611199E-2</c:v>
                </c:pt>
                <c:pt idx="3">
                  <c:v>1.52868771093904E-2</c:v>
                </c:pt>
                <c:pt idx="4">
                  <c:v>1.82343563172578E-2</c:v>
                </c:pt>
                <c:pt idx="5">
                  <c:v>1.9105771124679798E-2</c:v>
                </c:pt>
                <c:pt idx="6">
                  <c:v>1.8724746230413002E-2</c:v>
                </c:pt>
                <c:pt idx="7">
                  <c:v>1.8869769260852601E-2</c:v>
                </c:pt>
                <c:pt idx="8">
                  <c:v>1.8299246501614699E-2</c:v>
                </c:pt>
                <c:pt idx="9">
                  <c:v>1.7201391573250999E-2</c:v>
                </c:pt>
                <c:pt idx="10">
                  <c:v>1.82838347683081E-2</c:v>
                </c:pt>
                <c:pt idx="11">
                  <c:v>1.89041358794741E-2</c:v>
                </c:pt>
                <c:pt idx="12">
                  <c:v>1.5760138381702801E-2</c:v>
                </c:pt>
                <c:pt idx="13">
                  <c:v>1.5770473114193401E-2</c:v>
                </c:pt>
                <c:pt idx="14">
                  <c:v>1.2825384761542701E-2</c:v>
                </c:pt>
                <c:pt idx="15">
                  <c:v>1.1019024298361201E-2</c:v>
                </c:pt>
                <c:pt idx="16">
                  <c:v>9.0823084200566395E-3</c:v>
                </c:pt>
                <c:pt idx="17">
                  <c:v>9.3527871305649699E-3</c:v>
                </c:pt>
                <c:pt idx="18">
                  <c:v>1.0411781258793801E-2</c:v>
                </c:pt>
                <c:pt idx="19">
                  <c:v>1.10852352119235E-2</c:v>
                </c:pt>
                <c:pt idx="20">
                  <c:v>1.12507031689482E-2</c:v>
                </c:pt>
                <c:pt idx="21">
                  <c:v>1.53817642698295E-2</c:v>
                </c:pt>
                <c:pt idx="22">
                  <c:v>1.34608243594505E-2</c:v>
                </c:pt>
                <c:pt idx="23">
                  <c:v>1.6030956329463799E-2</c:v>
                </c:pt>
                <c:pt idx="24">
                  <c:v>1.53903207862043E-2</c:v>
                </c:pt>
                <c:pt idx="25">
                  <c:v>1.56962949443329E-2</c:v>
                </c:pt>
                <c:pt idx="26">
                  <c:v>1.57552441146835E-2</c:v>
                </c:pt>
                <c:pt idx="27">
                  <c:v>1.4599202031193401E-2</c:v>
                </c:pt>
                <c:pt idx="28">
                  <c:v>1.3696128560993301E-2</c:v>
                </c:pt>
                <c:pt idx="29">
                  <c:v>1.0961365678346701E-2</c:v>
                </c:pt>
                <c:pt idx="30">
                  <c:v>1.06411759401208E-2</c:v>
                </c:pt>
                <c:pt idx="31">
                  <c:v>8.3117347394763303E-3</c:v>
                </c:pt>
                <c:pt idx="32">
                  <c:v>8.4669428931725098E-3</c:v>
                </c:pt>
                <c:pt idx="33">
                  <c:v>8.2651972982581406E-3</c:v>
                </c:pt>
                <c:pt idx="34">
                  <c:v>8.2983849379851798E-3</c:v>
                </c:pt>
                <c:pt idx="35">
                  <c:v>7.0909413224604602E-3</c:v>
                </c:pt>
              </c:numCache>
            </c:numRef>
          </c:val>
          <c:smooth val="0"/>
        </c:ser>
        <c:ser>
          <c:idx val="1"/>
          <c:order val="1"/>
          <c:tx>
            <c:strRef>
              <c:f>'Slide 8'!$I$6</c:f>
              <c:strCache>
                <c:ptCount val="1"/>
                <c:pt idx="0">
                  <c:v>US</c:v>
                </c:pt>
              </c:strCache>
            </c:strRef>
          </c:tx>
          <c:marker>
            <c:symbol val="none"/>
          </c:marker>
          <c:cat>
            <c:strRef>
              <c:f>'Slide 8'!$G$7:$G$42</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8'!$I$7:$I$42</c:f>
              <c:numCache>
                <c:formatCode>0.0%</c:formatCode>
                <c:ptCount val="36"/>
                <c:pt idx="0">
                  <c:v>2.0883763587977899E-2</c:v>
                </c:pt>
                <c:pt idx="1">
                  <c:v>2.4570771092859101E-2</c:v>
                </c:pt>
                <c:pt idx="2">
                  <c:v>2.81894017400128E-2</c:v>
                </c:pt>
                <c:pt idx="3">
                  <c:v>2.6375517348800701E-2</c:v>
                </c:pt>
                <c:pt idx="4">
                  <c:v>2.60922925871378E-2</c:v>
                </c:pt>
                <c:pt idx="5">
                  <c:v>2.26883811375789E-2</c:v>
                </c:pt>
                <c:pt idx="6">
                  <c:v>2.1601354620222502E-2</c:v>
                </c:pt>
                <c:pt idx="7">
                  <c:v>2.31395163971151E-2</c:v>
                </c:pt>
                <c:pt idx="8">
                  <c:v>2.3644236059612699E-2</c:v>
                </c:pt>
                <c:pt idx="9">
                  <c:v>2.3278365903397501E-2</c:v>
                </c:pt>
                <c:pt idx="10">
                  <c:v>2.5079913811474602E-2</c:v>
                </c:pt>
                <c:pt idx="11">
                  <c:v>1.9936902575693499E-2</c:v>
                </c:pt>
                <c:pt idx="12">
                  <c:v>1.7405366498876002E-2</c:v>
                </c:pt>
                <c:pt idx="13">
                  <c:v>1.82148431693176E-2</c:v>
                </c:pt>
                <c:pt idx="14">
                  <c:v>1.49357159026338E-2</c:v>
                </c:pt>
                <c:pt idx="15">
                  <c:v>1.74327343908698E-2</c:v>
                </c:pt>
                <c:pt idx="16">
                  <c:v>1.3326840652147001E-2</c:v>
                </c:pt>
                <c:pt idx="17">
                  <c:v>9.2296461892922305E-3</c:v>
                </c:pt>
                <c:pt idx="18">
                  <c:v>8.5482534798399998E-3</c:v>
                </c:pt>
                <c:pt idx="19">
                  <c:v>7.2783374171885304E-3</c:v>
                </c:pt>
                <c:pt idx="20">
                  <c:v>1.0776037936005799E-2</c:v>
                </c:pt>
                <c:pt idx="21">
                  <c:v>1.49452099381577E-2</c:v>
                </c:pt>
                <c:pt idx="22">
                  <c:v>1.8973516509306301E-2</c:v>
                </c:pt>
                <c:pt idx="23">
                  <c:v>2.1609665561481899E-2</c:v>
                </c:pt>
                <c:pt idx="24">
                  <c:v>2.2367341080647099E-2</c:v>
                </c:pt>
                <c:pt idx="25">
                  <c:v>2.2631105409907499E-2</c:v>
                </c:pt>
                <c:pt idx="26">
                  <c:v>1.99932676635248E-2</c:v>
                </c:pt>
                <c:pt idx="27">
                  <c:v>1.9446073524678E-2</c:v>
                </c:pt>
                <c:pt idx="28">
                  <c:v>1.9386170408781E-2</c:v>
                </c:pt>
                <c:pt idx="29">
                  <c:v>1.6773013349593802E-2</c:v>
                </c:pt>
                <c:pt idx="30">
                  <c:v>1.7312953232880401E-2</c:v>
                </c:pt>
                <c:pt idx="31">
                  <c:v>1.70594876098118E-2</c:v>
                </c:pt>
                <c:pt idx="32">
                  <c:v>1.61513136659996E-2</c:v>
                </c:pt>
                <c:pt idx="33">
                  <c:v>1.90707915320887E-2</c:v>
                </c:pt>
                <c:pt idx="34">
                  <c:v>1.77055366083738E-2</c:v>
                </c:pt>
                <c:pt idx="35">
                  <c:v>1.7054032789674E-2</c:v>
                </c:pt>
              </c:numCache>
            </c:numRef>
          </c:val>
          <c:smooth val="0"/>
        </c:ser>
        <c:ser>
          <c:idx val="2"/>
          <c:order val="2"/>
          <c:tx>
            <c:strRef>
              <c:f>'Slide 8'!$J$6</c:f>
              <c:strCache>
                <c:ptCount val="1"/>
                <c:pt idx="0">
                  <c:v>Japan</c:v>
                </c:pt>
              </c:strCache>
            </c:strRef>
          </c:tx>
          <c:marker>
            <c:symbol val="none"/>
          </c:marker>
          <c:cat>
            <c:strRef>
              <c:f>'Slide 8'!$G$7:$G$42</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8'!$J$7:$J$42</c:f>
              <c:numCache>
                <c:formatCode>0.0%</c:formatCode>
                <c:ptCount val="36"/>
                <c:pt idx="0">
                  <c:v>-6.8292682926828201E-3</c:v>
                </c:pt>
                <c:pt idx="1">
                  <c:v>-4.8590864917395999E-3</c:v>
                </c:pt>
                <c:pt idx="2">
                  <c:v>-3.8948393378772598E-3</c:v>
                </c:pt>
                <c:pt idx="3">
                  <c:v>-2.92112950340795E-3</c:v>
                </c:pt>
                <c:pt idx="4">
                  <c:v>-2.9469548133596001E-3</c:v>
                </c:pt>
                <c:pt idx="5">
                  <c:v>-2.9296875E-3</c:v>
                </c:pt>
                <c:pt idx="6">
                  <c:v>-2.9325513196482001E-3</c:v>
                </c:pt>
                <c:pt idx="7">
                  <c:v>-1.953125E-3</c:v>
                </c:pt>
                <c:pt idx="8">
                  <c:v>0</c:v>
                </c:pt>
                <c:pt idx="9">
                  <c:v>0</c:v>
                </c:pt>
                <c:pt idx="10">
                  <c:v>9.8039215686274096E-4</c:v>
                </c:pt>
                <c:pt idx="11">
                  <c:v>9.7847358121350104E-4</c:v>
                </c:pt>
                <c:pt idx="12">
                  <c:v>-1.9704433497535999E-3</c:v>
                </c:pt>
                <c:pt idx="13">
                  <c:v>-6.8560235063663804E-3</c:v>
                </c:pt>
                <c:pt idx="14">
                  <c:v>-9.7943192948089994E-3</c:v>
                </c:pt>
                <c:pt idx="15">
                  <c:v>-1.17302052785924E-2</c:v>
                </c:pt>
                <c:pt idx="16">
                  <c:v>-7.8973346495558802E-3</c:v>
                </c:pt>
                <c:pt idx="17">
                  <c:v>-1.18343195266273E-2</c:v>
                </c:pt>
                <c:pt idx="18">
                  <c:v>-1.58259149357073E-2</c:v>
                </c:pt>
                <c:pt idx="19">
                  <c:v>-1.28585558852621E-2</c:v>
                </c:pt>
                <c:pt idx="20">
                  <c:v>-1.39303482587064E-2</c:v>
                </c:pt>
                <c:pt idx="21">
                  <c:v>-8.9820359281436099E-3</c:v>
                </c:pt>
                <c:pt idx="22">
                  <c:v>-4.0201005025124496E-3</c:v>
                </c:pt>
                <c:pt idx="23">
                  <c:v>-1.0020040080160299E-2</c:v>
                </c:pt>
                <c:pt idx="24">
                  <c:v>-6.0544904137236301E-3</c:v>
                </c:pt>
                <c:pt idx="25">
                  <c:v>-5.0352467270896603E-3</c:v>
                </c:pt>
                <c:pt idx="26">
                  <c:v>-6.0544904137236301E-3</c:v>
                </c:pt>
                <c:pt idx="27">
                  <c:v>-6.0728744939272401E-3</c:v>
                </c:pt>
                <c:pt idx="28">
                  <c:v>-8.1218274111675096E-3</c:v>
                </c:pt>
                <c:pt idx="29">
                  <c:v>-4.04858299595145E-3</c:v>
                </c:pt>
                <c:pt idx="30">
                  <c:v>-1.0152284263959001E-3</c:v>
                </c:pt>
                <c:pt idx="31">
                  <c:v>5.0916496945010402E-3</c:v>
                </c:pt>
                <c:pt idx="32">
                  <c:v>7.1647901740021797E-3</c:v>
                </c:pt>
                <c:pt idx="33">
                  <c:v>2.2357723577235901E-2</c:v>
                </c:pt>
                <c:pt idx="34">
                  <c:v>2.3373983739837501E-2</c:v>
                </c:pt>
                <c:pt idx="35">
                  <c:v>2.1276595744681E-2</c:v>
                </c:pt>
              </c:numCache>
            </c:numRef>
          </c:val>
          <c:smooth val="0"/>
        </c:ser>
        <c:ser>
          <c:idx val="3"/>
          <c:order val="3"/>
          <c:tx>
            <c:strRef>
              <c:f>'Slide 8'!$K$6</c:f>
              <c:strCache>
                <c:ptCount val="1"/>
                <c:pt idx="0">
                  <c:v>Australia</c:v>
                </c:pt>
              </c:strCache>
            </c:strRef>
          </c:tx>
          <c:spPr>
            <a:ln>
              <a:solidFill>
                <a:srgbClr val="F8971D"/>
              </a:solidFill>
            </a:ln>
          </c:spPr>
          <c:marker>
            <c:symbol val="none"/>
          </c:marker>
          <c:cat>
            <c:strRef>
              <c:f>'Slide 8'!$G$7:$G$42</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8'!$K$7:$K$42</c:f>
              <c:numCache>
                <c:formatCode>0.0%</c:formatCode>
                <c:ptCount val="36"/>
                <c:pt idx="0">
                  <c:v>2.1686746987952001E-2</c:v>
                </c:pt>
                <c:pt idx="1">
                  <c:v>2.5210084033613401E-2</c:v>
                </c:pt>
                <c:pt idx="2">
                  <c:v>2.6252983293555798E-2</c:v>
                </c:pt>
                <c:pt idx="3">
                  <c:v>2.7315914489311099E-2</c:v>
                </c:pt>
                <c:pt idx="4">
                  <c:v>2.5943396226415099E-2</c:v>
                </c:pt>
                <c:pt idx="5">
                  <c:v>2.5761124121779898E-2</c:v>
                </c:pt>
                <c:pt idx="6">
                  <c:v>2.5581395348837299E-2</c:v>
                </c:pt>
                <c:pt idx="7">
                  <c:v>3.0057803468208199E-2</c:v>
                </c:pt>
                <c:pt idx="8">
                  <c:v>3.5632183908045997E-2</c:v>
                </c:pt>
                <c:pt idx="9">
                  <c:v>4.2237442922374399E-2</c:v>
                </c:pt>
                <c:pt idx="10">
                  <c:v>4.6485260770975097E-2</c:v>
                </c:pt>
                <c:pt idx="11">
                  <c:v>4.0404040404040401E-2</c:v>
                </c:pt>
                <c:pt idx="12">
                  <c:v>3.2186459489456101E-2</c:v>
                </c:pt>
                <c:pt idx="13">
                  <c:v>2.5191675794085301E-2</c:v>
                </c:pt>
                <c:pt idx="14">
                  <c:v>2.38353196099674E-2</c:v>
                </c:pt>
                <c:pt idx="15">
                  <c:v>2.4811218985976199E-2</c:v>
                </c:pt>
                <c:pt idx="16">
                  <c:v>2.9032258064516099E-2</c:v>
                </c:pt>
                <c:pt idx="17">
                  <c:v>2.8846153846154E-2</c:v>
                </c:pt>
                <c:pt idx="18">
                  <c:v>2.96296296296297E-2</c:v>
                </c:pt>
                <c:pt idx="19">
                  <c:v>2.42105263157897E-2</c:v>
                </c:pt>
                <c:pt idx="20">
                  <c:v>2.6123301985371002E-2</c:v>
                </c:pt>
                <c:pt idx="21">
                  <c:v>2.5960539979231499E-2</c:v>
                </c:pt>
                <c:pt idx="22">
                  <c:v>2.26104830421376E-2</c:v>
                </c:pt>
                <c:pt idx="23">
                  <c:v>2.5693730729702002E-2</c:v>
                </c:pt>
                <c:pt idx="24">
                  <c:v>2.0366598778004199E-2</c:v>
                </c:pt>
                <c:pt idx="25">
                  <c:v>1.8218623481781399E-2</c:v>
                </c:pt>
                <c:pt idx="26">
                  <c:v>2.41206030150753E-2</c:v>
                </c:pt>
                <c:pt idx="27">
                  <c:v>2.4048096192384599E-2</c:v>
                </c:pt>
                <c:pt idx="28">
                  <c:v>2.39520958083832E-2</c:v>
                </c:pt>
                <c:pt idx="29">
                  <c:v>2.5844930417494999E-2</c:v>
                </c:pt>
                <c:pt idx="30">
                  <c:v>2.3552502453385801E-2</c:v>
                </c:pt>
                <c:pt idx="31">
                  <c:v>2.6418786692759402E-2</c:v>
                </c:pt>
                <c:pt idx="32">
                  <c:v>2.7290448343079799E-2</c:v>
                </c:pt>
                <c:pt idx="33">
                  <c:v>2.81007751937985E-2</c:v>
                </c:pt>
                <c:pt idx="34">
                  <c:v>2.10930009587726E-2</c:v>
                </c:pt>
                <c:pt idx="35">
                  <c:v>2.0972354623451001E-2</c:v>
                </c:pt>
              </c:numCache>
            </c:numRef>
          </c:val>
          <c:smooth val="0"/>
        </c:ser>
        <c:dLbls>
          <c:showLegendKey val="0"/>
          <c:showVal val="0"/>
          <c:showCatName val="0"/>
          <c:showSerName val="0"/>
          <c:showPercent val="0"/>
          <c:showBubbleSize val="0"/>
        </c:dLbls>
        <c:marker val="1"/>
        <c:smooth val="0"/>
        <c:axId val="136279168"/>
        <c:axId val="136280704"/>
      </c:lineChart>
      <c:catAx>
        <c:axId val="136279168"/>
        <c:scaling>
          <c:orientation val="minMax"/>
        </c:scaling>
        <c:delete val="0"/>
        <c:axPos val="b"/>
        <c:majorTickMark val="out"/>
        <c:minorTickMark val="none"/>
        <c:tickLblPos val="low"/>
        <c:txPr>
          <a:bodyPr/>
          <a:lstStyle/>
          <a:p>
            <a:pPr>
              <a:defRPr sz="800">
                <a:solidFill>
                  <a:srgbClr val="4F4E50"/>
                </a:solidFill>
              </a:defRPr>
            </a:pPr>
            <a:endParaRPr lang="en-US"/>
          </a:p>
        </c:txPr>
        <c:crossAx val="136280704"/>
        <c:crosses val="autoZero"/>
        <c:auto val="1"/>
        <c:lblAlgn val="ctr"/>
        <c:lblOffset val="100"/>
        <c:tickLblSkip val="4"/>
        <c:noMultiLvlLbl val="0"/>
      </c:catAx>
      <c:valAx>
        <c:axId val="136280704"/>
        <c:scaling>
          <c:orientation val="minMax"/>
        </c:scaling>
        <c:delete val="0"/>
        <c:axPos val="l"/>
        <c:majorGridlines/>
        <c:numFmt formatCode="0.0%" sourceLinked="1"/>
        <c:majorTickMark val="out"/>
        <c:minorTickMark val="none"/>
        <c:tickLblPos val="nextTo"/>
        <c:spPr>
          <a:ln>
            <a:noFill/>
          </a:ln>
        </c:spPr>
        <c:txPr>
          <a:bodyPr/>
          <a:lstStyle/>
          <a:p>
            <a:pPr>
              <a:defRPr sz="800">
                <a:solidFill>
                  <a:srgbClr val="4F4E50"/>
                </a:solidFill>
              </a:defRPr>
            </a:pPr>
            <a:endParaRPr lang="en-US"/>
          </a:p>
        </c:txPr>
        <c:crossAx val="136279168"/>
        <c:crosses val="autoZero"/>
        <c:crossBetween val="between"/>
      </c:valAx>
    </c:plotArea>
    <c:legend>
      <c:legendPos val="b"/>
      <c:layout>
        <c:manualLayout>
          <c:xMode val="edge"/>
          <c:yMode val="edge"/>
          <c:x val="0.27478318092082898"/>
          <c:y val="0.91269187333077495"/>
          <c:w val="0.43416797900262499"/>
          <c:h val="5.4241940695308098E-2"/>
        </c:manualLayout>
      </c:layout>
      <c:overlay val="0"/>
      <c:txPr>
        <a:bodyPr/>
        <a:lstStyle/>
        <a:p>
          <a:pPr>
            <a:defRPr sz="800">
              <a:solidFill>
                <a:srgbClr val="4F4E50"/>
              </a:solidFill>
            </a:defRPr>
          </a:pPr>
          <a:endParaRPr lang="en-US"/>
        </a:p>
      </c:txPr>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64884197167698E-2"/>
          <c:y val="0.147446529128819"/>
          <c:w val="0.91590507917279596"/>
          <c:h val="0.77049678789867104"/>
        </c:manualLayout>
      </c:layout>
      <c:barChart>
        <c:barDir val="col"/>
        <c:grouping val="clustered"/>
        <c:varyColors val="0"/>
        <c:ser>
          <c:idx val="0"/>
          <c:order val="0"/>
          <c:tx>
            <c:strRef>
              <c:f>'Slide 9'!$B$2</c:f>
              <c:strCache>
                <c:ptCount val="1"/>
                <c:pt idx="0">
                  <c:v>Number of Participants</c:v>
                </c:pt>
              </c:strCache>
            </c:strRef>
          </c:tx>
          <c:invertIfNegative val="0"/>
          <c:dPt>
            <c:idx val="0"/>
            <c:invertIfNegative val="0"/>
            <c:bubble3D val="0"/>
            <c:spPr>
              <a:solidFill>
                <a:srgbClr val="0079C1"/>
              </a:solidFill>
            </c:spPr>
          </c:dPt>
          <c:dPt>
            <c:idx val="1"/>
            <c:invertIfNegative val="0"/>
            <c:bubble3D val="0"/>
            <c:spPr>
              <a:solidFill>
                <a:srgbClr val="0079C1"/>
              </a:solidFill>
            </c:spPr>
          </c:dPt>
          <c:cat>
            <c:numRef>
              <c:f>'Slide 9'!$A$3:$A$4</c:f>
              <c:numCache>
                <c:formatCode>General</c:formatCode>
                <c:ptCount val="2"/>
                <c:pt idx="0">
                  <c:v>2015</c:v>
                </c:pt>
                <c:pt idx="1">
                  <c:v>2016</c:v>
                </c:pt>
              </c:numCache>
            </c:numRef>
          </c:cat>
          <c:val>
            <c:numRef>
              <c:f>'Slide 9'!$B$3:$B$4</c:f>
              <c:numCache>
                <c:formatCode>General</c:formatCode>
                <c:ptCount val="2"/>
                <c:pt idx="0">
                  <c:v>15</c:v>
                </c:pt>
                <c:pt idx="1">
                  <c:v>2</c:v>
                </c:pt>
              </c:numCache>
            </c:numRef>
          </c:val>
        </c:ser>
        <c:dLbls>
          <c:showLegendKey val="0"/>
          <c:showVal val="0"/>
          <c:showCatName val="0"/>
          <c:showSerName val="0"/>
          <c:showPercent val="0"/>
          <c:showBubbleSize val="0"/>
        </c:dLbls>
        <c:gapWidth val="79"/>
        <c:axId val="136005504"/>
        <c:axId val="136007040"/>
      </c:barChart>
      <c:catAx>
        <c:axId val="136005504"/>
        <c:scaling>
          <c:orientation val="minMax"/>
        </c:scaling>
        <c:delete val="0"/>
        <c:axPos val="b"/>
        <c:numFmt formatCode="General" sourceLinked="1"/>
        <c:majorTickMark val="out"/>
        <c:minorTickMark val="none"/>
        <c:tickLblPos val="nextTo"/>
        <c:txPr>
          <a:bodyPr/>
          <a:lstStyle/>
          <a:p>
            <a:pPr>
              <a:defRPr sz="800">
                <a:solidFill>
                  <a:srgbClr val="4F4E50"/>
                </a:solidFill>
              </a:defRPr>
            </a:pPr>
            <a:endParaRPr lang="en-US"/>
          </a:p>
        </c:txPr>
        <c:crossAx val="136007040"/>
        <c:crosses val="autoZero"/>
        <c:auto val="1"/>
        <c:lblAlgn val="ctr"/>
        <c:lblOffset val="100"/>
        <c:noMultiLvlLbl val="0"/>
      </c:catAx>
      <c:valAx>
        <c:axId val="136007040"/>
        <c:scaling>
          <c:orientation val="minMax"/>
        </c:scaling>
        <c:delete val="0"/>
        <c:axPos val="l"/>
        <c:majorGridlines/>
        <c:numFmt formatCode="General" sourceLinked="1"/>
        <c:majorTickMark val="out"/>
        <c:minorTickMark val="none"/>
        <c:tickLblPos val="nextTo"/>
        <c:spPr>
          <a:ln>
            <a:noFill/>
          </a:ln>
        </c:spPr>
        <c:txPr>
          <a:bodyPr/>
          <a:lstStyle/>
          <a:p>
            <a:pPr>
              <a:defRPr sz="800">
                <a:solidFill>
                  <a:srgbClr val="4F4E50"/>
                </a:solidFill>
              </a:defRPr>
            </a:pPr>
            <a:endParaRPr lang="en-US"/>
          </a:p>
        </c:txPr>
        <c:crossAx val="136005504"/>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58760642724494E-2"/>
          <c:y val="9.5397004886712503E-2"/>
          <c:w val="0.84908676447257503"/>
          <c:h val="0.76649628387699498"/>
        </c:manualLayout>
      </c:layout>
      <c:lineChart>
        <c:grouping val="standard"/>
        <c:varyColors val="0"/>
        <c:ser>
          <c:idx val="0"/>
          <c:order val="0"/>
          <c:tx>
            <c:strRef>
              <c:f>'Slide 10'!$B$2</c:f>
              <c:strCache>
                <c:ptCount val="1"/>
                <c:pt idx="0">
                  <c:v>Fed Balance Sheet</c:v>
                </c:pt>
              </c:strCache>
            </c:strRef>
          </c:tx>
          <c:marker>
            <c:symbol val="none"/>
          </c:marker>
          <c:cat>
            <c:numRef>
              <c:f>'Slide 10'!$A$3:$A$77</c:f>
              <c:numCache>
                <c:formatCode>m/d/yy</c:formatCode>
                <c:ptCount val="75"/>
                <c:pt idx="0">
                  <c:v>39783</c:v>
                </c:pt>
                <c:pt idx="1">
                  <c:v>39814</c:v>
                </c:pt>
                <c:pt idx="2">
                  <c:v>39845</c:v>
                </c:pt>
                <c:pt idx="3">
                  <c:v>39873</c:v>
                </c:pt>
                <c:pt idx="4">
                  <c:v>39904</c:v>
                </c:pt>
                <c:pt idx="5">
                  <c:v>39934</c:v>
                </c:pt>
                <c:pt idx="6">
                  <c:v>39965</c:v>
                </c:pt>
                <c:pt idx="7">
                  <c:v>39995</c:v>
                </c:pt>
                <c:pt idx="8">
                  <c:v>40026</c:v>
                </c:pt>
                <c:pt idx="9">
                  <c:v>40057</c:v>
                </c:pt>
                <c:pt idx="10">
                  <c:v>40087</c:v>
                </c:pt>
                <c:pt idx="11">
                  <c:v>40118</c:v>
                </c:pt>
                <c:pt idx="12">
                  <c:v>40148</c:v>
                </c:pt>
                <c:pt idx="13">
                  <c:v>40179</c:v>
                </c:pt>
                <c:pt idx="14">
                  <c:v>40210</c:v>
                </c:pt>
                <c:pt idx="15">
                  <c:v>40238</c:v>
                </c:pt>
                <c:pt idx="16">
                  <c:v>40269</c:v>
                </c:pt>
                <c:pt idx="17">
                  <c:v>40299</c:v>
                </c:pt>
                <c:pt idx="18">
                  <c:v>40330</c:v>
                </c:pt>
                <c:pt idx="19">
                  <c:v>40360</c:v>
                </c:pt>
                <c:pt idx="20">
                  <c:v>40391</c:v>
                </c:pt>
                <c:pt idx="21">
                  <c:v>40422</c:v>
                </c:pt>
                <c:pt idx="22">
                  <c:v>40452</c:v>
                </c:pt>
                <c:pt idx="23">
                  <c:v>40483</c:v>
                </c:pt>
                <c:pt idx="24">
                  <c:v>40513</c:v>
                </c:pt>
                <c:pt idx="25">
                  <c:v>40544</c:v>
                </c:pt>
                <c:pt idx="26">
                  <c:v>40575</c:v>
                </c:pt>
                <c:pt idx="27">
                  <c:v>40603</c:v>
                </c:pt>
                <c:pt idx="28">
                  <c:v>40634</c:v>
                </c:pt>
                <c:pt idx="29">
                  <c:v>40664</c:v>
                </c:pt>
                <c:pt idx="30">
                  <c:v>40695</c:v>
                </c:pt>
                <c:pt idx="31">
                  <c:v>40725</c:v>
                </c:pt>
                <c:pt idx="32">
                  <c:v>40756</c:v>
                </c:pt>
                <c:pt idx="33">
                  <c:v>40787</c:v>
                </c:pt>
                <c:pt idx="34">
                  <c:v>40817</c:v>
                </c:pt>
                <c:pt idx="35">
                  <c:v>40848</c:v>
                </c:pt>
                <c:pt idx="36">
                  <c:v>40878</c:v>
                </c:pt>
                <c:pt idx="37">
                  <c:v>40909</c:v>
                </c:pt>
                <c:pt idx="38">
                  <c:v>40940</c:v>
                </c:pt>
                <c:pt idx="39">
                  <c:v>40969</c:v>
                </c:pt>
                <c:pt idx="40">
                  <c:v>41000</c:v>
                </c:pt>
                <c:pt idx="41">
                  <c:v>41030</c:v>
                </c:pt>
                <c:pt idx="42">
                  <c:v>41061</c:v>
                </c:pt>
                <c:pt idx="43">
                  <c:v>41091</c:v>
                </c:pt>
                <c:pt idx="44">
                  <c:v>41122</c:v>
                </c:pt>
                <c:pt idx="45">
                  <c:v>41153</c:v>
                </c:pt>
                <c:pt idx="46">
                  <c:v>41183</c:v>
                </c:pt>
                <c:pt idx="47">
                  <c:v>41214</c:v>
                </c:pt>
                <c:pt idx="48">
                  <c:v>41244</c:v>
                </c:pt>
                <c:pt idx="49">
                  <c:v>41275</c:v>
                </c:pt>
                <c:pt idx="50">
                  <c:v>41306</c:v>
                </c:pt>
                <c:pt idx="51">
                  <c:v>41334</c:v>
                </c:pt>
                <c:pt idx="52">
                  <c:v>41365</c:v>
                </c:pt>
                <c:pt idx="53">
                  <c:v>41395</c:v>
                </c:pt>
                <c:pt idx="54">
                  <c:v>41426</c:v>
                </c:pt>
                <c:pt idx="55">
                  <c:v>41456</c:v>
                </c:pt>
                <c:pt idx="56">
                  <c:v>41487</c:v>
                </c:pt>
                <c:pt idx="57">
                  <c:v>41518</c:v>
                </c:pt>
                <c:pt idx="58">
                  <c:v>41548</c:v>
                </c:pt>
                <c:pt idx="59">
                  <c:v>41579</c:v>
                </c:pt>
                <c:pt idx="60">
                  <c:v>41609</c:v>
                </c:pt>
                <c:pt idx="61">
                  <c:v>41640</c:v>
                </c:pt>
                <c:pt idx="62">
                  <c:v>41671</c:v>
                </c:pt>
                <c:pt idx="63">
                  <c:v>41699</c:v>
                </c:pt>
                <c:pt idx="64">
                  <c:v>41730</c:v>
                </c:pt>
                <c:pt idx="65">
                  <c:v>41760</c:v>
                </c:pt>
                <c:pt idx="66">
                  <c:v>41791</c:v>
                </c:pt>
                <c:pt idx="67">
                  <c:v>41821</c:v>
                </c:pt>
                <c:pt idx="68">
                  <c:v>41852</c:v>
                </c:pt>
                <c:pt idx="69">
                  <c:v>41883</c:v>
                </c:pt>
                <c:pt idx="70">
                  <c:v>41913</c:v>
                </c:pt>
                <c:pt idx="71">
                  <c:v>41944</c:v>
                </c:pt>
                <c:pt idx="72">
                  <c:v>41974</c:v>
                </c:pt>
                <c:pt idx="73">
                  <c:v>42005</c:v>
                </c:pt>
                <c:pt idx="74">
                  <c:v>42036</c:v>
                </c:pt>
              </c:numCache>
            </c:numRef>
          </c:cat>
          <c:val>
            <c:numRef>
              <c:f>'Slide 10'!$B$3:$B$77</c:f>
              <c:numCache>
                <c:formatCode>General</c:formatCode>
                <c:ptCount val="75"/>
                <c:pt idx="0">
                  <c:v>2.0674000000000001</c:v>
                </c:pt>
                <c:pt idx="1">
                  <c:v>2.1909999999999998</c:v>
                </c:pt>
                <c:pt idx="2">
                  <c:v>1.9632000000000001</c:v>
                </c:pt>
                <c:pt idx="3">
                  <c:v>1.875</c:v>
                </c:pt>
                <c:pt idx="4">
                  <c:v>2.0209999999999999</c:v>
                </c:pt>
                <c:pt idx="5">
                  <c:v>2.0623</c:v>
                </c:pt>
                <c:pt idx="6">
                  <c:v>2.0493000000000001</c:v>
                </c:pt>
                <c:pt idx="7">
                  <c:v>1.9603999999999999</c:v>
                </c:pt>
                <c:pt idx="8">
                  <c:v>1.9826999999999999</c:v>
                </c:pt>
                <c:pt idx="9">
                  <c:v>2.0297000000000001</c:v>
                </c:pt>
                <c:pt idx="10">
                  <c:v>2.0912000000000002</c:v>
                </c:pt>
                <c:pt idx="11">
                  <c:v>2.1252</c:v>
                </c:pt>
                <c:pt idx="12">
                  <c:v>2.1604000000000001</c:v>
                </c:pt>
                <c:pt idx="13">
                  <c:v>2.1886999999999999</c:v>
                </c:pt>
                <c:pt idx="14">
                  <c:v>2.206</c:v>
                </c:pt>
                <c:pt idx="15">
                  <c:v>2.2414000000000001</c:v>
                </c:pt>
                <c:pt idx="16">
                  <c:v>2.2623000000000002</c:v>
                </c:pt>
                <c:pt idx="17">
                  <c:v>2.2887</c:v>
                </c:pt>
                <c:pt idx="18">
                  <c:v>2.2961</c:v>
                </c:pt>
                <c:pt idx="19">
                  <c:v>2.2892000000000001</c:v>
                </c:pt>
                <c:pt idx="20">
                  <c:v>2.2844000000000002</c:v>
                </c:pt>
                <c:pt idx="21">
                  <c:v>2.2585000000000002</c:v>
                </c:pt>
                <c:pt idx="22">
                  <c:v>2.2587999999999999</c:v>
                </c:pt>
                <c:pt idx="23">
                  <c:v>2.2532000000000001</c:v>
                </c:pt>
                <c:pt idx="24">
                  <c:v>2.2896000000000001</c:v>
                </c:pt>
                <c:pt idx="25">
                  <c:v>2.3791000000000002</c:v>
                </c:pt>
                <c:pt idx="26">
                  <c:v>2.3902000000000001</c:v>
                </c:pt>
                <c:pt idx="27">
                  <c:v>2.4754</c:v>
                </c:pt>
                <c:pt idx="28">
                  <c:v>2.5670000000000002</c:v>
                </c:pt>
                <c:pt idx="29">
                  <c:v>2.6408999999999998</c:v>
                </c:pt>
                <c:pt idx="30">
                  <c:v>2.74</c:v>
                </c:pt>
                <c:pt idx="31">
                  <c:v>2.8123999999999998</c:v>
                </c:pt>
                <c:pt idx="32">
                  <c:v>2.8216999999999999</c:v>
                </c:pt>
                <c:pt idx="33">
                  <c:v>2.8046000000000002</c:v>
                </c:pt>
                <c:pt idx="34">
                  <c:v>2.8083</c:v>
                </c:pt>
                <c:pt idx="35">
                  <c:v>2.8031000000000001</c:v>
                </c:pt>
                <c:pt idx="36">
                  <c:v>2.7644000000000002</c:v>
                </c:pt>
                <c:pt idx="37">
                  <c:v>2.8917999999999999</c:v>
                </c:pt>
                <c:pt idx="38">
                  <c:v>2.8769999999999998</c:v>
                </c:pt>
                <c:pt idx="39">
                  <c:v>2.8799000000000001</c:v>
                </c:pt>
                <c:pt idx="40">
                  <c:v>2.8447</c:v>
                </c:pt>
                <c:pt idx="41">
                  <c:v>2.8323</c:v>
                </c:pt>
                <c:pt idx="42">
                  <c:v>2.8069999999999999</c:v>
                </c:pt>
                <c:pt idx="43">
                  <c:v>2.8271000000000002</c:v>
                </c:pt>
                <c:pt idx="44">
                  <c:v>2.8062</c:v>
                </c:pt>
                <c:pt idx="45">
                  <c:v>2.7764000000000002</c:v>
                </c:pt>
                <c:pt idx="46">
                  <c:v>2.7690000000000001</c:v>
                </c:pt>
                <c:pt idx="47">
                  <c:v>2.7833999999999999</c:v>
                </c:pt>
                <c:pt idx="48">
                  <c:v>2.8142999999999998</c:v>
                </c:pt>
                <c:pt idx="49">
                  <c:v>2.8784000000000001</c:v>
                </c:pt>
                <c:pt idx="50">
                  <c:v>2.9626000000000001</c:v>
                </c:pt>
                <c:pt idx="51">
                  <c:v>3.0516999999999999</c:v>
                </c:pt>
                <c:pt idx="52">
                  <c:v>3.1619000000000002</c:v>
                </c:pt>
                <c:pt idx="53">
                  <c:v>3.2660999999999998</c:v>
                </c:pt>
                <c:pt idx="54">
                  <c:v>3.3527</c:v>
                </c:pt>
                <c:pt idx="55">
                  <c:v>3.4428999999999998</c:v>
                </c:pt>
                <c:pt idx="56">
                  <c:v>3.5242</c:v>
                </c:pt>
                <c:pt idx="57">
                  <c:v>3.6017000000000001</c:v>
                </c:pt>
                <c:pt idx="58">
                  <c:v>3.6949999999999998</c:v>
                </c:pt>
                <c:pt idx="59">
                  <c:v>3.7953000000000001</c:v>
                </c:pt>
                <c:pt idx="60">
                  <c:v>3.8822000000000001</c:v>
                </c:pt>
                <c:pt idx="61">
                  <c:v>3.9815</c:v>
                </c:pt>
                <c:pt idx="62">
                  <c:v>4.0586000000000002</c:v>
                </c:pt>
                <c:pt idx="63">
                  <c:v>4.1172000000000004</c:v>
                </c:pt>
                <c:pt idx="64">
                  <c:v>4.1867999999999999</c:v>
                </c:pt>
                <c:pt idx="65">
                  <c:v>4.2505000000000006</c:v>
                </c:pt>
                <c:pt idx="66">
                  <c:v>4.2846000000000002</c:v>
                </c:pt>
                <c:pt idx="67">
                  <c:v>4.3322000000000003</c:v>
                </c:pt>
                <c:pt idx="68">
                  <c:v>4.3638000000000003</c:v>
                </c:pt>
                <c:pt idx="69">
                  <c:v>4.3760000000000003</c:v>
                </c:pt>
                <c:pt idx="70">
                  <c:v>4.4077999999999999</c:v>
                </c:pt>
                <c:pt idx="71">
                  <c:v>4.4508999999999999</c:v>
                </c:pt>
                <c:pt idx="72">
                  <c:v>4.4535999999999998</c:v>
                </c:pt>
                <c:pt idx="73">
                  <c:v>4.4596999999999998</c:v>
                </c:pt>
                <c:pt idx="74">
                  <c:v>4.4687000000000001</c:v>
                </c:pt>
              </c:numCache>
            </c:numRef>
          </c:val>
          <c:smooth val="0"/>
        </c:ser>
        <c:dLbls>
          <c:showLegendKey val="0"/>
          <c:showVal val="0"/>
          <c:showCatName val="0"/>
          <c:showSerName val="0"/>
          <c:showPercent val="0"/>
          <c:showBubbleSize val="0"/>
        </c:dLbls>
        <c:marker val="1"/>
        <c:smooth val="0"/>
        <c:axId val="136086656"/>
        <c:axId val="136088192"/>
      </c:lineChart>
      <c:lineChart>
        <c:grouping val="standard"/>
        <c:varyColors val="0"/>
        <c:ser>
          <c:idx val="1"/>
          <c:order val="1"/>
          <c:tx>
            <c:strRef>
              <c:f>'Slide 10'!$C$2</c:f>
              <c:strCache>
                <c:ptCount val="1"/>
                <c:pt idx="0">
                  <c:v>S&amp;P 500 (Right Axis)</c:v>
                </c:pt>
              </c:strCache>
            </c:strRef>
          </c:tx>
          <c:marker>
            <c:symbol val="none"/>
          </c:marker>
          <c:cat>
            <c:numRef>
              <c:f>'Slide 10'!$A$3:$A$77</c:f>
              <c:numCache>
                <c:formatCode>m/d/yy</c:formatCode>
                <c:ptCount val="75"/>
                <c:pt idx="0">
                  <c:v>39783</c:v>
                </c:pt>
                <c:pt idx="1">
                  <c:v>39814</c:v>
                </c:pt>
                <c:pt idx="2">
                  <c:v>39845</c:v>
                </c:pt>
                <c:pt idx="3">
                  <c:v>39873</c:v>
                </c:pt>
                <c:pt idx="4">
                  <c:v>39904</c:v>
                </c:pt>
                <c:pt idx="5">
                  <c:v>39934</c:v>
                </c:pt>
                <c:pt idx="6">
                  <c:v>39965</c:v>
                </c:pt>
                <c:pt idx="7">
                  <c:v>39995</c:v>
                </c:pt>
                <c:pt idx="8">
                  <c:v>40026</c:v>
                </c:pt>
                <c:pt idx="9">
                  <c:v>40057</c:v>
                </c:pt>
                <c:pt idx="10">
                  <c:v>40087</c:v>
                </c:pt>
                <c:pt idx="11">
                  <c:v>40118</c:v>
                </c:pt>
                <c:pt idx="12">
                  <c:v>40148</c:v>
                </c:pt>
                <c:pt idx="13">
                  <c:v>40179</c:v>
                </c:pt>
                <c:pt idx="14">
                  <c:v>40210</c:v>
                </c:pt>
                <c:pt idx="15">
                  <c:v>40238</c:v>
                </c:pt>
                <c:pt idx="16">
                  <c:v>40269</c:v>
                </c:pt>
                <c:pt idx="17">
                  <c:v>40299</c:v>
                </c:pt>
                <c:pt idx="18">
                  <c:v>40330</c:v>
                </c:pt>
                <c:pt idx="19">
                  <c:v>40360</c:v>
                </c:pt>
                <c:pt idx="20">
                  <c:v>40391</c:v>
                </c:pt>
                <c:pt idx="21">
                  <c:v>40422</c:v>
                </c:pt>
                <c:pt idx="22">
                  <c:v>40452</c:v>
                </c:pt>
                <c:pt idx="23">
                  <c:v>40483</c:v>
                </c:pt>
                <c:pt idx="24">
                  <c:v>40513</c:v>
                </c:pt>
                <c:pt idx="25">
                  <c:v>40544</c:v>
                </c:pt>
                <c:pt idx="26">
                  <c:v>40575</c:v>
                </c:pt>
                <c:pt idx="27">
                  <c:v>40603</c:v>
                </c:pt>
                <c:pt idx="28">
                  <c:v>40634</c:v>
                </c:pt>
                <c:pt idx="29">
                  <c:v>40664</c:v>
                </c:pt>
                <c:pt idx="30">
                  <c:v>40695</c:v>
                </c:pt>
                <c:pt idx="31">
                  <c:v>40725</c:v>
                </c:pt>
                <c:pt idx="32">
                  <c:v>40756</c:v>
                </c:pt>
                <c:pt idx="33">
                  <c:v>40787</c:v>
                </c:pt>
                <c:pt idx="34">
                  <c:v>40817</c:v>
                </c:pt>
                <c:pt idx="35">
                  <c:v>40848</c:v>
                </c:pt>
                <c:pt idx="36">
                  <c:v>40878</c:v>
                </c:pt>
                <c:pt idx="37">
                  <c:v>40909</c:v>
                </c:pt>
                <c:pt idx="38">
                  <c:v>40940</c:v>
                </c:pt>
                <c:pt idx="39">
                  <c:v>40969</c:v>
                </c:pt>
                <c:pt idx="40">
                  <c:v>41000</c:v>
                </c:pt>
                <c:pt idx="41">
                  <c:v>41030</c:v>
                </c:pt>
                <c:pt idx="42">
                  <c:v>41061</c:v>
                </c:pt>
                <c:pt idx="43">
                  <c:v>41091</c:v>
                </c:pt>
                <c:pt idx="44">
                  <c:v>41122</c:v>
                </c:pt>
                <c:pt idx="45">
                  <c:v>41153</c:v>
                </c:pt>
                <c:pt idx="46">
                  <c:v>41183</c:v>
                </c:pt>
                <c:pt idx="47">
                  <c:v>41214</c:v>
                </c:pt>
                <c:pt idx="48">
                  <c:v>41244</c:v>
                </c:pt>
                <c:pt idx="49">
                  <c:v>41275</c:v>
                </c:pt>
                <c:pt idx="50">
                  <c:v>41306</c:v>
                </c:pt>
                <c:pt idx="51">
                  <c:v>41334</c:v>
                </c:pt>
                <c:pt idx="52">
                  <c:v>41365</c:v>
                </c:pt>
                <c:pt idx="53">
                  <c:v>41395</c:v>
                </c:pt>
                <c:pt idx="54">
                  <c:v>41426</c:v>
                </c:pt>
                <c:pt idx="55">
                  <c:v>41456</c:v>
                </c:pt>
                <c:pt idx="56">
                  <c:v>41487</c:v>
                </c:pt>
                <c:pt idx="57">
                  <c:v>41518</c:v>
                </c:pt>
                <c:pt idx="58">
                  <c:v>41548</c:v>
                </c:pt>
                <c:pt idx="59">
                  <c:v>41579</c:v>
                </c:pt>
                <c:pt idx="60">
                  <c:v>41609</c:v>
                </c:pt>
                <c:pt idx="61">
                  <c:v>41640</c:v>
                </c:pt>
                <c:pt idx="62">
                  <c:v>41671</c:v>
                </c:pt>
                <c:pt idx="63">
                  <c:v>41699</c:v>
                </c:pt>
                <c:pt idx="64">
                  <c:v>41730</c:v>
                </c:pt>
                <c:pt idx="65">
                  <c:v>41760</c:v>
                </c:pt>
                <c:pt idx="66">
                  <c:v>41791</c:v>
                </c:pt>
                <c:pt idx="67">
                  <c:v>41821</c:v>
                </c:pt>
                <c:pt idx="68">
                  <c:v>41852</c:v>
                </c:pt>
                <c:pt idx="69">
                  <c:v>41883</c:v>
                </c:pt>
                <c:pt idx="70">
                  <c:v>41913</c:v>
                </c:pt>
                <c:pt idx="71">
                  <c:v>41944</c:v>
                </c:pt>
                <c:pt idx="72">
                  <c:v>41974</c:v>
                </c:pt>
                <c:pt idx="73">
                  <c:v>42005</c:v>
                </c:pt>
                <c:pt idx="74">
                  <c:v>42036</c:v>
                </c:pt>
              </c:numCache>
            </c:numRef>
          </c:cat>
          <c:val>
            <c:numRef>
              <c:f>'Slide 10'!$C$3:$C$77</c:f>
              <c:numCache>
                <c:formatCode>General</c:formatCode>
                <c:ptCount val="75"/>
                <c:pt idx="0">
                  <c:v>816.21</c:v>
                </c:pt>
                <c:pt idx="1">
                  <c:v>903.25</c:v>
                </c:pt>
                <c:pt idx="2">
                  <c:v>825.44</c:v>
                </c:pt>
                <c:pt idx="3">
                  <c:v>700.82</c:v>
                </c:pt>
                <c:pt idx="4">
                  <c:v>811.08</c:v>
                </c:pt>
                <c:pt idx="5">
                  <c:v>877.52</c:v>
                </c:pt>
                <c:pt idx="6">
                  <c:v>942.87</c:v>
                </c:pt>
                <c:pt idx="7">
                  <c:v>923.33</c:v>
                </c:pt>
                <c:pt idx="8">
                  <c:v>1002.63</c:v>
                </c:pt>
                <c:pt idx="9">
                  <c:v>998.04000000000008</c:v>
                </c:pt>
                <c:pt idx="10">
                  <c:v>1029.8499999999999</c:v>
                </c:pt>
                <c:pt idx="11">
                  <c:v>1042.8800000000001</c:v>
                </c:pt>
                <c:pt idx="12">
                  <c:v>1108.8599999999999</c:v>
                </c:pt>
                <c:pt idx="13">
                  <c:v>1115.0999999999999</c:v>
                </c:pt>
                <c:pt idx="14">
                  <c:v>1089.19</c:v>
                </c:pt>
                <c:pt idx="15">
                  <c:v>1115.71</c:v>
                </c:pt>
                <c:pt idx="16">
                  <c:v>1178.0999999999999</c:v>
                </c:pt>
                <c:pt idx="17">
                  <c:v>1202.26</c:v>
                </c:pt>
                <c:pt idx="18">
                  <c:v>1070.71</c:v>
                </c:pt>
                <c:pt idx="19">
                  <c:v>1027.3699999999999</c:v>
                </c:pt>
                <c:pt idx="20">
                  <c:v>1125.8599999999999</c:v>
                </c:pt>
                <c:pt idx="21">
                  <c:v>1080.29</c:v>
                </c:pt>
                <c:pt idx="22">
                  <c:v>1146.24</c:v>
                </c:pt>
                <c:pt idx="23">
                  <c:v>1184.3900000000001</c:v>
                </c:pt>
                <c:pt idx="24">
                  <c:v>1206.07</c:v>
                </c:pt>
                <c:pt idx="25">
                  <c:v>1271.8699999999999</c:v>
                </c:pt>
                <c:pt idx="26">
                  <c:v>1307.5899999999999</c:v>
                </c:pt>
                <c:pt idx="27">
                  <c:v>1306.33</c:v>
                </c:pt>
                <c:pt idx="28">
                  <c:v>1332.41</c:v>
                </c:pt>
                <c:pt idx="29">
                  <c:v>1361.22</c:v>
                </c:pt>
                <c:pt idx="30">
                  <c:v>1314.55</c:v>
                </c:pt>
                <c:pt idx="31">
                  <c:v>1339.67</c:v>
                </c:pt>
                <c:pt idx="32">
                  <c:v>1286.94</c:v>
                </c:pt>
                <c:pt idx="33">
                  <c:v>1204.42</c:v>
                </c:pt>
                <c:pt idx="34">
                  <c:v>1099.23</c:v>
                </c:pt>
                <c:pt idx="35">
                  <c:v>1218.28</c:v>
                </c:pt>
                <c:pt idx="36">
                  <c:v>1244.58</c:v>
                </c:pt>
                <c:pt idx="37">
                  <c:v>1257.5999999999999</c:v>
                </c:pt>
                <c:pt idx="38">
                  <c:v>1324.09</c:v>
                </c:pt>
                <c:pt idx="39">
                  <c:v>1374.09</c:v>
                </c:pt>
                <c:pt idx="40">
                  <c:v>1419.04</c:v>
                </c:pt>
                <c:pt idx="41">
                  <c:v>1405.82</c:v>
                </c:pt>
                <c:pt idx="42">
                  <c:v>1278.04</c:v>
                </c:pt>
                <c:pt idx="43">
                  <c:v>1365.51</c:v>
                </c:pt>
                <c:pt idx="44">
                  <c:v>1375.14</c:v>
                </c:pt>
                <c:pt idx="45">
                  <c:v>1406.58</c:v>
                </c:pt>
                <c:pt idx="46">
                  <c:v>1444.49</c:v>
                </c:pt>
                <c:pt idx="47">
                  <c:v>1427.59</c:v>
                </c:pt>
                <c:pt idx="48">
                  <c:v>1409.46</c:v>
                </c:pt>
                <c:pt idx="49">
                  <c:v>1426.19</c:v>
                </c:pt>
                <c:pt idx="50">
                  <c:v>1513.17</c:v>
                </c:pt>
                <c:pt idx="51">
                  <c:v>1518.2</c:v>
                </c:pt>
                <c:pt idx="52">
                  <c:v>1562.17</c:v>
                </c:pt>
                <c:pt idx="53">
                  <c:v>1582.7</c:v>
                </c:pt>
                <c:pt idx="54">
                  <c:v>1640.42</c:v>
                </c:pt>
                <c:pt idx="55">
                  <c:v>1614.96</c:v>
                </c:pt>
                <c:pt idx="56">
                  <c:v>1706.87</c:v>
                </c:pt>
                <c:pt idx="57">
                  <c:v>1632.97</c:v>
                </c:pt>
                <c:pt idx="58">
                  <c:v>1695</c:v>
                </c:pt>
                <c:pt idx="59">
                  <c:v>1761.64</c:v>
                </c:pt>
                <c:pt idx="60">
                  <c:v>1800.9</c:v>
                </c:pt>
                <c:pt idx="61">
                  <c:v>1848.36</c:v>
                </c:pt>
                <c:pt idx="62">
                  <c:v>1741.89</c:v>
                </c:pt>
                <c:pt idx="63">
                  <c:v>1845.73</c:v>
                </c:pt>
                <c:pt idx="64">
                  <c:v>1885.52</c:v>
                </c:pt>
                <c:pt idx="65">
                  <c:v>1883.68</c:v>
                </c:pt>
                <c:pt idx="66">
                  <c:v>1924.97</c:v>
                </c:pt>
                <c:pt idx="67">
                  <c:v>1973.32</c:v>
                </c:pt>
                <c:pt idx="68">
                  <c:v>1925.15</c:v>
                </c:pt>
                <c:pt idx="69">
                  <c:v>2003.37</c:v>
                </c:pt>
                <c:pt idx="70">
                  <c:v>1946.16</c:v>
                </c:pt>
                <c:pt idx="71">
                  <c:v>2017.81</c:v>
                </c:pt>
                <c:pt idx="72">
                  <c:v>2053.44</c:v>
                </c:pt>
                <c:pt idx="73">
                  <c:v>2058.9</c:v>
                </c:pt>
                <c:pt idx="74">
                  <c:v>2020.85</c:v>
                </c:pt>
              </c:numCache>
            </c:numRef>
          </c:val>
          <c:smooth val="0"/>
        </c:ser>
        <c:dLbls>
          <c:showLegendKey val="0"/>
          <c:showVal val="0"/>
          <c:showCatName val="0"/>
          <c:showSerName val="0"/>
          <c:showPercent val="0"/>
          <c:showBubbleSize val="0"/>
        </c:dLbls>
        <c:marker val="1"/>
        <c:smooth val="0"/>
        <c:axId val="136099712"/>
        <c:axId val="136098176"/>
      </c:lineChart>
      <c:dateAx>
        <c:axId val="136086656"/>
        <c:scaling>
          <c:orientation val="minMax"/>
        </c:scaling>
        <c:delete val="0"/>
        <c:axPos val="b"/>
        <c:numFmt formatCode="yyyy" sourceLinked="0"/>
        <c:majorTickMark val="out"/>
        <c:minorTickMark val="none"/>
        <c:tickLblPos val="nextTo"/>
        <c:txPr>
          <a:bodyPr/>
          <a:lstStyle/>
          <a:p>
            <a:pPr>
              <a:defRPr sz="800">
                <a:solidFill>
                  <a:srgbClr val="4F4E50"/>
                </a:solidFill>
              </a:defRPr>
            </a:pPr>
            <a:endParaRPr lang="en-US"/>
          </a:p>
        </c:txPr>
        <c:crossAx val="136088192"/>
        <c:crosses val="autoZero"/>
        <c:auto val="1"/>
        <c:lblOffset val="100"/>
        <c:baseTimeUnit val="months"/>
        <c:majorUnit val="1"/>
        <c:majorTimeUnit val="years"/>
      </c:dateAx>
      <c:valAx>
        <c:axId val="136088192"/>
        <c:scaling>
          <c:orientation val="minMax"/>
          <c:max val="5"/>
          <c:min val="1.5"/>
        </c:scaling>
        <c:delete val="0"/>
        <c:axPos val="l"/>
        <c:majorGridlines/>
        <c:numFmt formatCode="General" sourceLinked="1"/>
        <c:majorTickMark val="out"/>
        <c:minorTickMark val="none"/>
        <c:tickLblPos val="nextTo"/>
        <c:spPr>
          <a:ln>
            <a:noFill/>
          </a:ln>
        </c:spPr>
        <c:txPr>
          <a:bodyPr/>
          <a:lstStyle/>
          <a:p>
            <a:pPr>
              <a:defRPr sz="800">
                <a:solidFill>
                  <a:srgbClr val="4F4E50"/>
                </a:solidFill>
              </a:defRPr>
            </a:pPr>
            <a:endParaRPr lang="en-US"/>
          </a:p>
        </c:txPr>
        <c:crossAx val="136086656"/>
        <c:crosses val="autoZero"/>
        <c:crossBetween val="between"/>
      </c:valAx>
      <c:valAx>
        <c:axId val="136098176"/>
        <c:scaling>
          <c:orientation val="minMax"/>
          <c:max val="2300"/>
          <c:min val="600"/>
        </c:scaling>
        <c:delete val="0"/>
        <c:axPos val="r"/>
        <c:numFmt formatCode="General" sourceLinked="1"/>
        <c:majorTickMark val="out"/>
        <c:minorTickMark val="none"/>
        <c:tickLblPos val="nextTo"/>
        <c:spPr>
          <a:ln>
            <a:noFill/>
          </a:ln>
        </c:spPr>
        <c:txPr>
          <a:bodyPr/>
          <a:lstStyle/>
          <a:p>
            <a:pPr>
              <a:defRPr sz="800">
                <a:solidFill>
                  <a:srgbClr val="4F4E50"/>
                </a:solidFill>
              </a:defRPr>
            </a:pPr>
            <a:endParaRPr lang="en-US"/>
          </a:p>
        </c:txPr>
        <c:crossAx val="136099712"/>
        <c:crosses val="max"/>
        <c:crossBetween val="between"/>
      </c:valAx>
      <c:dateAx>
        <c:axId val="136099712"/>
        <c:scaling>
          <c:orientation val="minMax"/>
        </c:scaling>
        <c:delete val="1"/>
        <c:axPos val="b"/>
        <c:numFmt formatCode="m/d/yy" sourceLinked="1"/>
        <c:majorTickMark val="out"/>
        <c:minorTickMark val="none"/>
        <c:tickLblPos val="nextTo"/>
        <c:crossAx val="136098176"/>
        <c:crosses val="autoZero"/>
        <c:auto val="1"/>
        <c:lblOffset val="100"/>
        <c:baseTimeUnit val="months"/>
      </c:dateAx>
    </c:plotArea>
    <c:legend>
      <c:legendPos val="r"/>
      <c:layout>
        <c:manualLayout>
          <c:xMode val="edge"/>
          <c:yMode val="edge"/>
          <c:x val="0.10084152745236299"/>
          <c:y val="9.9453371718346895E-2"/>
          <c:w val="0.18154891826220601"/>
          <c:h val="9.7548814210332999E-2"/>
        </c:manualLayout>
      </c:layout>
      <c:overlay val="0"/>
      <c:txPr>
        <a:bodyPr/>
        <a:lstStyle/>
        <a:p>
          <a:pPr>
            <a:defRPr sz="800">
              <a:solidFill>
                <a:srgbClr val="4F4E50"/>
              </a:solidFill>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6859290893701"/>
          <c:y val="0.12914613556124799"/>
          <c:w val="0.79661386298343895"/>
          <c:h val="0.75049594290909705"/>
        </c:manualLayout>
      </c:layout>
      <c:lineChart>
        <c:grouping val="standard"/>
        <c:varyColors val="0"/>
        <c:ser>
          <c:idx val="0"/>
          <c:order val="0"/>
          <c:tx>
            <c:strRef>
              <c:f>'Slide 12'!$H$2</c:f>
              <c:strCache>
                <c:ptCount val="1"/>
                <c:pt idx="0">
                  <c:v>US 10yr Treasury</c:v>
                </c:pt>
              </c:strCache>
            </c:strRef>
          </c:tx>
          <c:spPr>
            <a:ln>
              <a:solidFill>
                <a:schemeClr val="accent2"/>
              </a:solidFill>
            </a:ln>
          </c:spPr>
          <c:marker>
            <c:symbol val="none"/>
          </c:marker>
          <c:cat>
            <c:numRef>
              <c:f>'Slide 12'!$A$3:$A$1872</c:f>
              <c:numCache>
                <c:formatCode>m/d/yy</c:formatCode>
                <c:ptCount val="1870"/>
                <c:pt idx="0">
                  <c:v>39448</c:v>
                </c:pt>
                <c:pt idx="1">
                  <c:v>39449</c:v>
                </c:pt>
                <c:pt idx="2">
                  <c:v>39450</c:v>
                </c:pt>
                <c:pt idx="3">
                  <c:v>39451</c:v>
                </c:pt>
                <c:pt idx="4">
                  <c:v>39454</c:v>
                </c:pt>
                <c:pt idx="5">
                  <c:v>39455</c:v>
                </c:pt>
                <c:pt idx="6">
                  <c:v>39456</c:v>
                </c:pt>
                <c:pt idx="7">
                  <c:v>39457</c:v>
                </c:pt>
                <c:pt idx="8">
                  <c:v>39458</c:v>
                </c:pt>
                <c:pt idx="9">
                  <c:v>39461</c:v>
                </c:pt>
                <c:pt idx="10">
                  <c:v>39462</c:v>
                </c:pt>
                <c:pt idx="11">
                  <c:v>39463</c:v>
                </c:pt>
                <c:pt idx="12">
                  <c:v>39464</c:v>
                </c:pt>
                <c:pt idx="13">
                  <c:v>39465</c:v>
                </c:pt>
                <c:pt idx="14">
                  <c:v>39468</c:v>
                </c:pt>
                <c:pt idx="15">
                  <c:v>39469</c:v>
                </c:pt>
                <c:pt idx="16">
                  <c:v>39470</c:v>
                </c:pt>
                <c:pt idx="17">
                  <c:v>39471</c:v>
                </c:pt>
                <c:pt idx="18">
                  <c:v>39472</c:v>
                </c:pt>
                <c:pt idx="19">
                  <c:v>39475</c:v>
                </c:pt>
                <c:pt idx="20">
                  <c:v>39476</c:v>
                </c:pt>
                <c:pt idx="21">
                  <c:v>39477</c:v>
                </c:pt>
                <c:pt idx="22">
                  <c:v>39478</c:v>
                </c:pt>
                <c:pt idx="23">
                  <c:v>39479</c:v>
                </c:pt>
                <c:pt idx="24">
                  <c:v>39482</c:v>
                </c:pt>
                <c:pt idx="25">
                  <c:v>39483</c:v>
                </c:pt>
                <c:pt idx="26">
                  <c:v>39484</c:v>
                </c:pt>
                <c:pt idx="27">
                  <c:v>39485</c:v>
                </c:pt>
                <c:pt idx="28">
                  <c:v>39486</c:v>
                </c:pt>
                <c:pt idx="29">
                  <c:v>39489</c:v>
                </c:pt>
                <c:pt idx="30">
                  <c:v>39490</c:v>
                </c:pt>
                <c:pt idx="31">
                  <c:v>39491</c:v>
                </c:pt>
                <c:pt idx="32">
                  <c:v>39492</c:v>
                </c:pt>
                <c:pt idx="33">
                  <c:v>39493</c:v>
                </c:pt>
                <c:pt idx="34">
                  <c:v>39496</c:v>
                </c:pt>
                <c:pt idx="35">
                  <c:v>39497</c:v>
                </c:pt>
                <c:pt idx="36">
                  <c:v>39498</c:v>
                </c:pt>
                <c:pt idx="37">
                  <c:v>39499</c:v>
                </c:pt>
                <c:pt idx="38">
                  <c:v>39500</c:v>
                </c:pt>
                <c:pt idx="39">
                  <c:v>39503</c:v>
                </c:pt>
                <c:pt idx="40">
                  <c:v>39504</c:v>
                </c:pt>
                <c:pt idx="41">
                  <c:v>39505</c:v>
                </c:pt>
                <c:pt idx="42">
                  <c:v>39506</c:v>
                </c:pt>
                <c:pt idx="43">
                  <c:v>39507</c:v>
                </c:pt>
                <c:pt idx="44">
                  <c:v>39510</c:v>
                </c:pt>
                <c:pt idx="45">
                  <c:v>39511</c:v>
                </c:pt>
                <c:pt idx="46">
                  <c:v>39512</c:v>
                </c:pt>
                <c:pt idx="47">
                  <c:v>39513</c:v>
                </c:pt>
                <c:pt idx="48">
                  <c:v>39514</c:v>
                </c:pt>
                <c:pt idx="49">
                  <c:v>39517</c:v>
                </c:pt>
                <c:pt idx="50">
                  <c:v>39518</c:v>
                </c:pt>
                <c:pt idx="51">
                  <c:v>39519</c:v>
                </c:pt>
                <c:pt idx="52">
                  <c:v>39520</c:v>
                </c:pt>
                <c:pt idx="53">
                  <c:v>39521</c:v>
                </c:pt>
                <c:pt idx="54">
                  <c:v>39524</c:v>
                </c:pt>
                <c:pt idx="55">
                  <c:v>39525</c:v>
                </c:pt>
                <c:pt idx="56">
                  <c:v>39526</c:v>
                </c:pt>
                <c:pt idx="57">
                  <c:v>39527</c:v>
                </c:pt>
                <c:pt idx="58">
                  <c:v>39528</c:v>
                </c:pt>
                <c:pt idx="59">
                  <c:v>39531</c:v>
                </c:pt>
                <c:pt idx="60">
                  <c:v>39532</c:v>
                </c:pt>
                <c:pt idx="61">
                  <c:v>39533</c:v>
                </c:pt>
                <c:pt idx="62">
                  <c:v>39534</c:v>
                </c:pt>
                <c:pt idx="63">
                  <c:v>39535</c:v>
                </c:pt>
                <c:pt idx="64">
                  <c:v>39538</c:v>
                </c:pt>
                <c:pt idx="65">
                  <c:v>39539</c:v>
                </c:pt>
                <c:pt idx="66">
                  <c:v>39540</c:v>
                </c:pt>
                <c:pt idx="67">
                  <c:v>39541</c:v>
                </c:pt>
                <c:pt idx="68">
                  <c:v>39542</c:v>
                </c:pt>
                <c:pt idx="69">
                  <c:v>39545</c:v>
                </c:pt>
                <c:pt idx="70">
                  <c:v>39546</c:v>
                </c:pt>
                <c:pt idx="71">
                  <c:v>39547</c:v>
                </c:pt>
                <c:pt idx="72">
                  <c:v>39548</c:v>
                </c:pt>
                <c:pt idx="73">
                  <c:v>39549</c:v>
                </c:pt>
                <c:pt idx="74">
                  <c:v>39552</c:v>
                </c:pt>
                <c:pt idx="75">
                  <c:v>39553</c:v>
                </c:pt>
                <c:pt idx="76">
                  <c:v>39554</c:v>
                </c:pt>
                <c:pt idx="77">
                  <c:v>39555</c:v>
                </c:pt>
                <c:pt idx="78">
                  <c:v>39556</c:v>
                </c:pt>
                <c:pt idx="79">
                  <c:v>39559</c:v>
                </c:pt>
                <c:pt idx="80">
                  <c:v>39560</c:v>
                </c:pt>
                <c:pt idx="81">
                  <c:v>39561</c:v>
                </c:pt>
                <c:pt idx="82">
                  <c:v>39562</c:v>
                </c:pt>
                <c:pt idx="83">
                  <c:v>39563</c:v>
                </c:pt>
                <c:pt idx="84">
                  <c:v>39566</c:v>
                </c:pt>
                <c:pt idx="85">
                  <c:v>39567</c:v>
                </c:pt>
                <c:pt idx="86">
                  <c:v>39568</c:v>
                </c:pt>
                <c:pt idx="87">
                  <c:v>39569</c:v>
                </c:pt>
                <c:pt idx="88">
                  <c:v>39570</c:v>
                </c:pt>
                <c:pt idx="89">
                  <c:v>39573</c:v>
                </c:pt>
                <c:pt idx="90">
                  <c:v>39574</c:v>
                </c:pt>
                <c:pt idx="91">
                  <c:v>39575</c:v>
                </c:pt>
                <c:pt idx="92">
                  <c:v>39576</c:v>
                </c:pt>
                <c:pt idx="93">
                  <c:v>39577</c:v>
                </c:pt>
                <c:pt idx="94">
                  <c:v>39580</c:v>
                </c:pt>
                <c:pt idx="95">
                  <c:v>39581</c:v>
                </c:pt>
                <c:pt idx="96">
                  <c:v>39582</c:v>
                </c:pt>
                <c:pt idx="97">
                  <c:v>39583</c:v>
                </c:pt>
                <c:pt idx="98">
                  <c:v>39584</c:v>
                </c:pt>
                <c:pt idx="99">
                  <c:v>39587</c:v>
                </c:pt>
                <c:pt idx="100">
                  <c:v>39588</c:v>
                </c:pt>
                <c:pt idx="101">
                  <c:v>39589</c:v>
                </c:pt>
                <c:pt idx="102">
                  <c:v>39590</c:v>
                </c:pt>
                <c:pt idx="103">
                  <c:v>39591</c:v>
                </c:pt>
                <c:pt idx="104">
                  <c:v>39594</c:v>
                </c:pt>
                <c:pt idx="105">
                  <c:v>39595</c:v>
                </c:pt>
                <c:pt idx="106">
                  <c:v>39596</c:v>
                </c:pt>
                <c:pt idx="107">
                  <c:v>39597</c:v>
                </c:pt>
                <c:pt idx="108">
                  <c:v>39598</c:v>
                </c:pt>
                <c:pt idx="109">
                  <c:v>39601</c:v>
                </c:pt>
                <c:pt idx="110">
                  <c:v>39602</c:v>
                </c:pt>
                <c:pt idx="111">
                  <c:v>39603</c:v>
                </c:pt>
                <c:pt idx="112">
                  <c:v>39604</c:v>
                </c:pt>
                <c:pt idx="113">
                  <c:v>39605</c:v>
                </c:pt>
                <c:pt idx="114">
                  <c:v>39608</c:v>
                </c:pt>
                <c:pt idx="115">
                  <c:v>39609</c:v>
                </c:pt>
                <c:pt idx="116">
                  <c:v>39610</c:v>
                </c:pt>
                <c:pt idx="117">
                  <c:v>39611</c:v>
                </c:pt>
                <c:pt idx="118">
                  <c:v>39612</c:v>
                </c:pt>
                <c:pt idx="119">
                  <c:v>39615</c:v>
                </c:pt>
                <c:pt idx="120">
                  <c:v>39616</c:v>
                </c:pt>
                <c:pt idx="121">
                  <c:v>39617</c:v>
                </c:pt>
                <c:pt idx="122">
                  <c:v>39618</c:v>
                </c:pt>
                <c:pt idx="123">
                  <c:v>39619</c:v>
                </c:pt>
                <c:pt idx="124">
                  <c:v>39622</c:v>
                </c:pt>
                <c:pt idx="125">
                  <c:v>39623</c:v>
                </c:pt>
                <c:pt idx="126">
                  <c:v>39624</c:v>
                </c:pt>
                <c:pt idx="127">
                  <c:v>39625</c:v>
                </c:pt>
                <c:pt idx="128">
                  <c:v>39626</c:v>
                </c:pt>
                <c:pt idx="129">
                  <c:v>39629</c:v>
                </c:pt>
                <c:pt idx="130">
                  <c:v>39630</c:v>
                </c:pt>
                <c:pt idx="131">
                  <c:v>39631</c:v>
                </c:pt>
                <c:pt idx="132">
                  <c:v>39632</c:v>
                </c:pt>
                <c:pt idx="133">
                  <c:v>39633</c:v>
                </c:pt>
                <c:pt idx="134">
                  <c:v>39636</c:v>
                </c:pt>
                <c:pt idx="135">
                  <c:v>39637</c:v>
                </c:pt>
                <c:pt idx="136">
                  <c:v>39638</c:v>
                </c:pt>
                <c:pt idx="137">
                  <c:v>39639</c:v>
                </c:pt>
                <c:pt idx="138">
                  <c:v>39640</c:v>
                </c:pt>
                <c:pt idx="139">
                  <c:v>39643</c:v>
                </c:pt>
                <c:pt idx="140">
                  <c:v>39644</c:v>
                </c:pt>
                <c:pt idx="141">
                  <c:v>39645</c:v>
                </c:pt>
                <c:pt idx="142">
                  <c:v>39646</c:v>
                </c:pt>
                <c:pt idx="143">
                  <c:v>39647</c:v>
                </c:pt>
                <c:pt idx="144">
                  <c:v>39650</c:v>
                </c:pt>
                <c:pt idx="145">
                  <c:v>39651</c:v>
                </c:pt>
                <c:pt idx="146">
                  <c:v>39652</c:v>
                </c:pt>
                <c:pt idx="147">
                  <c:v>39653</c:v>
                </c:pt>
                <c:pt idx="148">
                  <c:v>39654</c:v>
                </c:pt>
                <c:pt idx="149">
                  <c:v>39657</c:v>
                </c:pt>
                <c:pt idx="150">
                  <c:v>39658</c:v>
                </c:pt>
                <c:pt idx="151">
                  <c:v>39659</c:v>
                </c:pt>
                <c:pt idx="152">
                  <c:v>39660</c:v>
                </c:pt>
                <c:pt idx="153">
                  <c:v>39661</c:v>
                </c:pt>
                <c:pt idx="154">
                  <c:v>39664</c:v>
                </c:pt>
                <c:pt idx="155">
                  <c:v>39665</c:v>
                </c:pt>
                <c:pt idx="156">
                  <c:v>39666</c:v>
                </c:pt>
                <c:pt idx="157">
                  <c:v>39667</c:v>
                </c:pt>
                <c:pt idx="158">
                  <c:v>39668</c:v>
                </c:pt>
                <c:pt idx="159">
                  <c:v>39671</c:v>
                </c:pt>
                <c:pt idx="160">
                  <c:v>39672</c:v>
                </c:pt>
                <c:pt idx="161">
                  <c:v>39673</c:v>
                </c:pt>
                <c:pt idx="162">
                  <c:v>39674</c:v>
                </c:pt>
                <c:pt idx="163">
                  <c:v>39675</c:v>
                </c:pt>
                <c:pt idx="164">
                  <c:v>39678</c:v>
                </c:pt>
                <c:pt idx="165">
                  <c:v>39679</c:v>
                </c:pt>
                <c:pt idx="166">
                  <c:v>39680</c:v>
                </c:pt>
                <c:pt idx="167">
                  <c:v>39681</c:v>
                </c:pt>
                <c:pt idx="168">
                  <c:v>39682</c:v>
                </c:pt>
                <c:pt idx="169">
                  <c:v>39685</c:v>
                </c:pt>
                <c:pt idx="170">
                  <c:v>39686</c:v>
                </c:pt>
                <c:pt idx="171">
                  <c:v>39687</c:v>
                </c:pt>
                <c:pt idx="172">
                  <c:v>39688</c:v>
                </c:pt>
                <c:pt idx="173">
                  <c:v>39689</c:v>
                </c:pt>
                <c:pt idx="174">
                  <c:v>39692</c:v>
                </c:pt>
                <c:pt idx="175">
                  <c:v>39693</c:v>
                </c:pt>
                <c:pt idx="176">
                  <c:v>39694</c:v>
                </c:pt>
                <c:pt idx="177">
                  <c:v>39695</c:v>
                </c:pt>
                <c:pt idx="178">
                  <c:v>39696</c:v>
                </c:pt>
                <c:pt idx="179">
                  <c:v>39699</c:v>
                </c:pt>
                <c:pt idx="180">
                  <c:v>39700</c:v>
                </c:pt>
                <c:pt idx="181">
                  <c:v>39701</c:v>
                </c:pt>
                <c:pt idx="182">
                  <c:v>39702</c:v>
                </c:pt>
                <c:pt idx="183">
                  <c:v>39703</c:v>
                </c:pt>
                <c:pt idx="184">
                  <c:v>39706</c:v>
                </c:pt>
                <c:pt idx="185">
                  <c:v>39707</c:v>
                </c:pt>
                <c:pt idx="186">
                  <c:v>39708</c:v>
                </c:pt>
                <c:pt idx="187">
                  <c:v>39709</c:v>
                </c:pt>
                <c:pt idx="188">
                  <c:v>39710</c:v>
                </c:pt>
                <c:pt idx="189">
                  <c:v>39713</c:v>
                </c:pt>
                <c:pt idx="190">
                  <c:v>39714</c:v>
                </c:pt>
                <c:pt idx="191">
                  <c:v>39715</c:v>
                </c:pt>
                <c:pt idx="192">
                  <c:v>39716</c:v>
                </c:pt>
                <c:pt idx="193">
                  <c:v>39717</c:v>
                </c:pt>
                <c:pt idx="194">
                  <c:v>39720</c:v>
                </c:pt>
                <c:pt idx="195">
                  <c:v>39721</c:v>
                </c:pt>
                <c:pt idx="196">
                  <c:v>39722</c:v>
                </c:pt>
                <c:pt idx="197">
                  <c:v>39723</c:v>
                </c:pt>
                <c:pt idx="198">
                  <c:v>39724</c:v>
                </c:pt>
                <c:pt idx="199">
                  <c:v>39727</c:v>
                </c:pt>
                <c:pt idx="200">
                  <c:v>39728</c:v>
                </c:pt>
                <c:pt idx="201">
                  <c:v>39729</c:v>
                </c:pt>
                <c:pt idx="202">
                  <c:v>39730</c:v>
                </c:pt>
                <c:pt idx="203">
                  <c:v>39731</c:v>
                </c:pt>
                <c:pt idx="204">
                  <c:v>39734</c:v>
                </c:pt>
                <c:pt idx="205">
                  <c:v>39735</c:v>
                </c:pt>
                <c:pt idx="206">
                  <c:v>39736</c:v>
                </c:pt>
                <c:pt idx="207">
                  <c:v>39737</c:v>
                </c:pt>
                <c:pt idx="208">
                  <c:v>39738</c:v>
                </c:pt>
                <c:pt idx="209">
                  <c:v>39741</c:v>
                </c:pt>
                <c:pt idx="210">
                  <c:v>39742</c:v>
                </c:pt>
                <c:pt idx="211">
                  <c:v>39743</c:v>
                </c:pt>
                <c:pt idx="212">
                  <c:v>39744</c:v>
                </c:pt>
                <c:pt idx="213">
                  <c:v>39745</c:v>
                </c:pt>
                <c:pt idx="214">
                  <c:v>39748</c:v>
                </c:pt>
                <c:pt idx="215">
                  <c:v>39749</c:v>
                </c:pt>
                <c:pt idx="216">
                  <c:v>39750</c:v>
                </c:pt>
                <c:pt idx="217">
                  <c:v>39751</c:v>
                </c:pt>
                <c:pt idx="218">
                  <c:v>39752</c:v>
                </c:pt>
                <c:pt idx="219">
                  <c:v>39755</c:v>
                </c:pt>
                <c:pt idx="220">
                  <c:v>39756</c:v>
                </c:pt>
                <c:pt idx="221">
                  <c:v>39757</c:v>
                </c:pt>
                <c:pt idx="222">
                  <c:v>39758</c:v>
                </c:pt>
                <c:pt idx="223">
                  <c:v>39759</c:v>
                </c:pt>
                <c:pt idx="224">
                  <c:v>39762</c:v>
                </c:pt>
                <c:pt idx="225">
                  <c:v>39763</c:v>
                </c:pt>
                <c:pt idx="226">
                  <c:v>39764</c:v>
                </c:pt>
                <c:pt idx="227">
                  <c:v>39765</c:v>
                </c:pt>
                <c:pt idx="228">
                  <c:v>39766</c:v>
                </c:pt>
                <c:pt idx="229">
                  <c:v>39769</c:v>
                </c:pt>
                <c:pt idx="230">
                  <c:v>39770</c:v>
                </c:pt>
                <c:pt idx="231">
                  <c:v>39771</c:v>
                </c:pt>
                <c:pt idx="232">
                  <c:v>39772</c:v>
                </c:pt>
                <c:pt idx="233">
                  <c:v>39773</c:v>
                </c:pt>
                <c:pt idx="234">
                  <c:v>39776</c:v>
                </c:pt>
                <c:pt idx="235">
                  <c:v>39777</c:v>
                </c:pt>
                <c:pt idx="236">
                  <c:v>39778</c:v>
                </c:pt>
                <c:pt idx="237">
                  <c:v>39779</c:v>
                </c:pt>
                <c:pt idx="238">
                  <c:v>39780</c:v>
                </c:pt>
                <c:pt idx="239">
                  <c:v>39783</c:v>
                </c:pt>
                <c:pt idx="240">
                  <c:v>39784</c:v>
                </c:pt>
                <c:pt idx="241">
                  <c:v>39785</c:v>
                </c:pt>
                <c:pt idx="242">
                  <c:v>39786</c:v>
                </c:pt>
                <c:pt idx="243">
                  <c:v>39787</c:v>
                </c:pt>
                <c:pt idx="244">
                  <c:v>39790</c:v>
                </c:pt>
                <c:pt idx="245">
                  <c:v>39791</c:v>
                </c:pt>
                <c:pt idx="246">
                  <c:v>39792</c:v>
                </c:pt>
                <c:pt idx="247">
                  <c:v>39793</c:v>
                </c:pt>
                <c:pt idx="248">
                  <c:v>39794</c:v>
                </c:pt>
                <c:pt idx="249">
                  <c:v>39797</c:v>
                </c:pt>
                <c:pt idx="250">
                  <c:v>39798</c:v>
                </c:pt>
                <c:pt idx="251">
                  <c:v>39799</c:v>
                </c:pt>
                <c:pt idx="252">
                  <c:v>39800</c:v>
                </c:pt>
                <c:pt idx="253">
                  <c:v>39801</c:v>
                </c:pt>
                <c:pt idx="254">
                  <c:v>39804</c:v>
                </c:pt>
                <c:pt idx="255">
                  <c:v>39805</c:v>
                </c:pt>
                <c:pt idx="256">
                  <c:v>39806</c:v>
                </c:pt>
                <c:pt idx="257">
                  <c:v>39807</c:v>
                </c:pt>
                <c:pt idx="258">
                  <c:v>39808</c:v>
                </c:pt>
                <c:pt idx="259">
                  <c:v>39811</c:v>
                </c:pt>
                <c:pt idx="260">
                  <c:v>39812</c:v>
                </c:pt>
                <c:pt idx="261">
                  <c:v>39813</c:v>
                </c:pt>
                <c:pt idx="262">
                  <c:v>39814</c:v>
                </c:pt>
                <c:pt idx="263">
                  <c:v>39815</c:v>
                </c:pt>
                <c:pt idx="264">
                  <c:v>39818</c:v>
                </c:pt>
                <c:pt idx="265">
                  <c:v>39819</c:v>
                </c:pt>
                <c:pt idx="266">
                  <c:v>39820</c:v>
                </c:pt>
                <c:pt idx="267">
                  <c:v>39821</c:v>
                </c:pt>
                <c:pt idx="268">
                  <c:v>39822</c:v>
                </c:pt>
                <c:pt idx="269">
                  <c:v>39825</c:v>
                </c:pt>
                <c:pt idx="270">
                  <c:v>39826</c:v>
                </c:pt>
                <c:pt idx="271">
                  <c:v>39827</c:v>
                </c:pt>
                <c:pt idx="272">
                  <c:v>39828</c:v>
                </c:pt>
                <c:pt idx="273">
                  <c:v>39829</c:v>
                </c:pt>
                <c:pt idx="274">
                  <c:v>39832</c:v>
                </c:pt>
                <c:pt idx="275">
                  <c:v>39833</c:v>
                </c:pt>
                <c:pt idx="276">
                  <c:v>39834</c:v>
                </c:pt>
                <c:pt idx="277">
                  <c:v>39835</c:v>
                </c:pt>
                <c:pt idx="278">
                  <c:v>39836</c:v>
                </c:pt>
                <c:pt idx="279">
                  <c:v>39839</c:v>
                </c:pt>
                <c:pt idx="280">
                  <c:v>39840</c:v>
                </c:pt>
                <c:pt idx="281">
                  <c:v>39841</c:v>
                </c:pt>
                <c:pt idx="282">
                  <c:v>39842</c:v>
                </c:pt>
                <c:pt idx="283">
                  <c:v>39843</c:v>
                </c:pt>
                <c:pt idx="284">
                  <c:v>39846</c:v>
                </c:pt>
                <c:pt idx="285">
                  <c:v>39847</c:v>
                </c:pt>
                <c:pt idx="286">
                  <c:v>39848</c:v>
                </c:pt>
                <c:pt idx="287">
                  <c:v>39849</c:v>
                </c:pt>
                <c:pt idx="288">
                  <c:v>39850</c:v>
                </c:pt>
                <c:pt idx="289">
                  <c:v>39853</c:v>
                </c:pt>
                <c:pt idx="290">
                  <c:v>39854</c:v>
                </c:pt>
                <c:pt idx="291">
                  <c:v>39855</c:v>
                </c:pt>
                <c:pt idx="292">
                  <c:v>39856</c:v>
                </c:pt>
                <c:pt idx="293">
                  <c:v>39857</c:v>
                </c:pt>
                <c:pt idx="294">
                  <c:v>39860</c:v>
                </c:pt>
                <c:pt idx="295">
                  <c:v>39861</c:v>
                </c:pt>
                <c:pt idx="296">
                  <c:v>39862</c:v>
                </c:pt>
                <c:pt idx="297">
                  <c:v>39863</c:v>
                </c:pt>
                <c:pt idx="298">
                  <c:v>39864</c:v>
                </c:pt>
                <c:pt idx="299">
                  <c:v>39867</c:v>
                </c:pt>
                <c:pt idx="300">
                  <c:v>39868</c:v>
                </c:pt>
                <c:pt idx="301">
                  <c:v>39869</c:v>
                </c:pt>
                <c:pt idx="302">
                  <c:v>39870</c:v>
                </c:pt>
                <c:pt idx="303">
                  <c:v>39871</c:v>
                </c:pt>
                <c:pt idx="304">
                  <c:v>39874</c:v>
                </c:pt>
                <c:pt idx="305">
                  <c:v>39875</c:v>
                </c:pt>
                <c:pt idx="306">
                  <c:v>39876</c:v>
                </c:pt>
                <c:pt idx="307">
                  <c:v>39877</c:v>
                </c:pt>
                <c:pt idx="308">
                  <c:v>39878</c:v>
                </c:pt>
                <c:pt idx="309">
                  <c:v>39881</c:v>
                </c:pt>
                <c:pt idx="310">
                  <c:v>39882</c:v>
                </c:pt>
                <c:pt idx="311">
                  <c:v>39883</c:v>
                </c:pt>
                <c:pt idx="312">
                  <c:v>39884</c:v>
                </c:pt>
                <c:pt idx="313">
                  <c:v>39885</c:v>
                </c:pt>
                <c:pt idx="314">
                  <c:v>39888</c:v>
                </c:pt>
                <c:pt idx="315">
                  <c:v>39889</c:v>
                </c:pt>
                <c:pt idx="316">
                  <c:v>39890</c:v>
                </c:pt>
                <c:pt idx="317">
                  <c:v>39891</c:v>
                </c:pt>
                <c:pt idx="318">
                  <c:v>39892</c:v>
                </c:pt>
                <c:pt idx="319">
                  <c:v>39895</c:v>
                </c:pt>
                <c:pt idx="320">
                  <c:v>39896</c:v>
                </c:pt>
                <c:pt idx="321">
                  <c:v>39897</c:v>
                </c:pt>
                <c:pt idx="322">
                  <c:v>39898</c:v>
                </c:pt>
                <c:pt idx="323">
                  <c:v>39899</c:v>
                </c:pt>
                <c:pt idx="324">
                  <c:v>39902</c:v>
                </c:pt>
                <c:pt idx="325">
                  <c:v>39903</c:v>
                </c:pt>
                <c:pt idx="326">
                  <c:v>39904</c:v>
                </c:pt>
                <c:pt idx="327">
                  <c:v>39905</c:v>
                </c:pt>
                <c:pt idx="328">
                  <c:v>39906</c:v>
                </c:pt>
                <c:pt idx="329">
                  <c:v>39909</c:v>
                </c:pt>
                <c:pt idx="330">
                  <c:v>39910</c:v>
                </c:pt>
                <c:pt idx="331">
                  <c:v>39911</c:v>
                </c:pt>
                <c:pt idx="332">
                  <c:v>39912</c:v>
                </c:pt>
                <c:pt idx="333">
                  <c:v>39913</c:v>
                </c:pt>
                <c:pt idx="334">
                  <c:v>39916</c:v>
                </c:pt>
                <c:pt idx="335">
                  <c:v>39917</c:v>
                </c:pt>
                <c:pt idx="336">
                  <c:v>39918</c:v>
                </c:pt>
                <c:pt idx="337">
                  <c:v>39919</c:v>
                </c:pt>
                <c:pt idx="338">
                  <c:v>39920</c:v>
                </c:pt>
                <c:pt idx="339">
                  <c:v>39923</c:v>
                </c:pt>
                <c:pt idx="340">
                  <c:v>39924</c:v>
                </c:pt>
                <c:pt idx="341">
                  <c:v>39925</c:v>
                </c:pt>
                <c:pt idx="342">
                  <c:v>39926</c:v>
                </c:pt>
                <c:pt idx="343">
                  <c:v>39927</c:v>
                </c:pt>
                <c:pt idx="344">
                  <c:v>39930</c:v>
                </c:pt>
                <c:pt idx="345">
                  <c:v>39931</c:v>
                </c:pt>
                <c:pt idx="346">
                  <c:v>39932</c:v>
                </c:pt>
                <c:pt idx="347">
                  <c:v>39933</c:v>
                </c:pt>
                <c:pt idx="348">
                  <c:v>39934</c:v>
                </c:pt>
                <c:pt idx="349">
                  <c:v>39937</c:v>
                </c:pt>
                <c:pt idx="350">
                  <c:v>39938</c:v>
                </c:pt>
                <c:pt idx="351">
                  <c:v>39939</c:v>
                </c:pt>
                <c:pt idx="352">
                  <c:v>39940</c:v>
                </c:pt>
                <c:pt idx="353">
                  <c:v>39941</c:v>
                </c:pt>
                <c:pt idx="354">
                  <c:v>39944</c:v>
                </c:pt>
                <c:pt idx="355">
                  <c:v>39945</c:v>
                </c:pt>
                <c:pt idx="356">
                  <c:v>39946</c:v>
                </c:pt>
                <c:pt idx="357">
                  <c:v>39947</c:v>
                </c:pt>
                <c:pt idx="358">
                  <c:v>39948</c:v>
                </c:pt>
                <c:pt idx="359">
                  <c:v>39951</c:v>
                </c:pt>
                <c:pt idx="360">
                  <c:v>39952</c:v>
                </c:pt>
                <c:pt idx="361">
                  <c:v>39953</c:v>
                </c:pt>
                <c:pt idx="362">
                  <c:v>39954</c:v>
                </c:pt>
                <c:pt idx="363">
                  <c:v>39955</c:v>
                </c:pt>
                <c:pt idx="364">
                  <c:v>39958</c:v>
                </c:pt>
                <c:pt idx="365">
                  <c:v>39959</c:v>
                </c:pt>
                <c:pt idx="366">
                  <c:v>39960</c:v>
                </c:pt>
                <c:pt idx="367">
                  <c:v>39961</c:v>
                </c:pt>
                <c:pt idx="368">
                  <c:v>39962</c:v>
                </c:pt>
                <c:pt idx="369">
                  <c:v>39965</c:v>
                </c:pt>
                <c:pt idx="370">
                  <c:v>39966</c:v>
                </c:pt>
                <c:pt idx="371">
                  <c:v>39967</c:v>
                </c:pt>
                <c:pt idx="372">
                  <c:v>39968</c:v>
                </c:pt>
                <c:pt idx="373">
                  <c:v>39969</c:v>
                </c:pt>
                <c:pt idx="374">
                  <c:v>39972</c:v>
                </c:pt>
                <c:pt idx="375">
                  <c:v>39973</c:v>
                </c:pt>
                <c:pt idx="376">
                  <c:v>39974</c:v>
                </c:pt>
                <c:pt idx="377">
                  <c:v>39975</c:v>
                </c:pt>
                <c:pt idx="378">
                  <c:v>39976</c:v>
                </c:pt>
                <c:pt idx="379">
                  <c:v>39979</c:v>
                </c:pt>
                <c:pt idx="380">
                  <c:v>39980</c:v>
                </c:pt>
                <c:pt idx="381">
                  <c:v>39981</c:v>
                </c:pt>
                <c:pt idx="382">
                  <c:v>39982</c:v>
                </c:pt>
                <c:pt idx="383">
                  <c:v>39983</c:v>
                </c:pt>
                <c:pt idx="384">
                  <c:v>39986</c:v>
                </c:pt>
                <c:pt idx="385">
                  <c:v>39987</c:v>
                </c:pt>
                <c:pt idx="386">
                  <c:v>39988</c:v>
                </c:pt>
                <c:pt idx="387">
                  <c:v>39989</c:v>
                </c:pt>
                <c:pt idx="388">
                  <c:v>39990</c:v>
                </c:pt>
                <c:pt idx="389">
                  <c:v>39993</c:v>
                </c:pt>
                <c:pt idx="390">
                  <c:v>39994</c:v>
                </c:pt>
                <c:pt idx="391">
                  <c:v>39995</c:v>
                </c:pt>
                <c:pt idx="392">
                  <c:v>39996</c:v>
                </c:pt>
                <c:pt idx="393">
                  <c:v>39997</c:v>
                </c:pt>
                <c:pt idx="394">
                  <c:v>40000</c:v>
                </c:pt>
                <c:pt idx="395">
                  <c:v>40001</c:v>
                </c:pt>
                <c:pt idx="396">
                  <c:v>40002</c:v>
                </c:pt>
                <c:pt idx="397">
                  <c:v>40003</c:v>
                </c:pt>
                <c:pt idx="398">
                  <c:v>40004</c:v>
                </c:pt>
                <c:pt idx="399">
                  <c:v>40007</c:v>
                </c:pt>
                <c:pt idx="400">
                  <c:v>40008</c:v>
                </c:pt>
                <c:pt idx="401">
                  <c:v>40009</c:v>
                </c:pt>
                <c:pt idx="402">
                  <c:v>40010</c:v>
                </c:pt>
                <c:pt idx="403">
                  <c:v>40011</c:v>
                </c:pt>
                <c:pt idx="404">
                  <c:v>40014</c:v>
                </c:pt>
                <c:pt idx="405">
                  <c:v>40015</c:v>
                </c:pt>
                <c:pt idx="406">
                  <c:v>40016</c:v>
                </c:pt>
                <c:pt idx="407">
                  <c:v>40017</c:v>
                </c:pt>
                <c:pt idx="408">
                  <c:v>40018</c:v>
                </c:pt>
                <c:pt idx="409">
                  <c:v>40021</c:v>
                </c:pt>
                <c:pt idx="410">
                  <c:v>40022</c:v>
                </c:pt>
                <c:pt idx="411">
                  <c:v>40023</c:v>
                </c:pt>
                <c:pt idx="412">
                  <c:v>40024</c:v>
                </c:pt>
                <c:pt idx="413">
                  <c:v>40025</c:v>
                </c:pt>
                <c:pt idx="414">
                  <c:v>40028</c:v>
                </c:pt>
                <c:pt idx="415">
                  <c:v>40029</c:v>
                </c:pt>
                <c:pt idx="416">
                  <c:v>40030</c:v>
                </c:pt>
                <c:pt idx="417">
                  <c:v>40031</c:v>
                </c:pt>
                <c:pt idx="418">
                  <c:v>40032</c:v>
                </c:pt>
                <c:pt idx="419">
                  <c:v>40035</c:v>
                </c:pt>
                <c:pt idx="420">
                  <c:v>40036</c:v>
                </c:pt>
                <c:pt idx="421">
                  <c:v>40037</c:v>
                </c:pt>
                <c:pt idx="422">
                  <c:v>40038</c:v>
                </c:pt>
                <c:pt idx="423">
                  <c:v>40039</c:v>
                </c:pt>
                <c:pt idx="424">
                  <c:v>40042</c:v>
                </c:pt>
                <c:pt idx="425">
                  <c:v>40043</c:v>
                </c:pt>
                <c:pt idx="426">
                  <c:v>40044</c:v>
                </c:pt>
                <c:pt idx="427">
                  <c:v>40045</c:v>
                </c:pt>
                <c:pt idx="428">
                  <c:v>40046</c:v>
                </c:pt>
                <c:pt idx="429">
                  <c:v>40049</c:v>
                </c:pt>
                <c:pt idx="430">
                  <c:v>40050</c:v>
                </c:pt>
                <c:pt idx="431">
                  <c:v>40051</c:v>
                </c:pt>
                <c:pt idx="432">
                  <c:v>40052</c:v>
                </c:pt>
                <c:pt idx="433">
                  <c:v>40053</c:v>
                </c:pt>
                <c:pt idx="434">
                  <c:v>40056</c:v>
                </c:pt>
                <c:pt idx="435">
                  <c:v>40057</c:v>
                </c:pt>
                <c:pt idx="436">
                  <c:v>40058</c:v>
                </c:pt>
                <c:pt idx="437">
                  <c:v>40059</c:v>
                </c:pt>
                <c:pt idx="438">
                  <c:v>40060</c:v>
                </c:pt>
                <c:pt idx="439">
                  <c:v>40063</c:v>
                </c:pt>
                <c:pt idx="440">
                  <c:v>40064</c:v>
                </c:pt>
                <c:pt idx="441">
                  <c:v>40065</c:v>
                </c:pt>
                <c:pt idx="442">
                  <c:v>40066</c:v>
                </c:pt>
                <c:pt idx="443">
                  <c:v>40067</c:v>
                </c:pt>
                <c:pt idx="444">
                  <c:v>40070</c:v>
                </c:pt>
                <c:pt idx="445">
                  <c:v>40071</c:v>
                </c:pt>
                <c:pt idx="446">
                  <c:v>40072</c:v>
                </c:pt>
                <c:pt idx="447">
                  <c:v>40073</c:v>
                </c:pt>
                <c:pt idx="448">
                  <c:v>40074</c:v>
                </c:pt>
                <c:pt idx="449">
                  <c:v>40077</c:v>
                </c:pt>
                <c:pt idx="450">
                  <c:v>40078</c:v>
                </c:pt>
                <c:pt idx="451">
                  <c:v>40079</c:v>
                </c:pt>
                <c:pt idx="452">
                  <c:v>40080</c:v>
                </c:pt>
                <c:pt idx="453">
                  <c:v>40081</c:v>
                </c:pt>
                <c:pt idx="454">
                  <c:v>40084</c:v>
                </c:pt>
                <c:pt idx="455">
                  <c:v>40085</c:v>
                </c:pt>
                <c:pt idx="456">
                  <c:v>40086</c:v>
                </c:pt>
                <c:pt idx="457">
                  <c:v>40087</c:v>
                </c:pt>
                <c:pt idx="458">
                  <c:v>40088</c:v>
                </c:pt>
                <c:pt idx="459">
                  <c:v>40091</c:v>
                </c:pt>
                <c:pt idx="460">
                  <c:v>40092</c:v>
                </c:pt>
                <c:pt idx="461">
                  <c:v>40093</c:v>
                </c:pt>
                <c:pt idx="462">
                  <c:v>40094</c:v>
                </c:pt>
                <c:pt idx="463">
                  <c:v>40095</c:v>
                </c:pt>
                <c:pt idx="464">
                  <c:v>40098</c:v>
                </c:pt>
                <c:pt idx="465">
                  <c:v>40099</c:v>
                </c:pt>
                <c:pt idx="466">
                  <c:v>40100</c:v>
                </c:pt>
                <c:pt idx="467">
                  <c:v>40101</c:v>
                </c:pt>
                <c:pt idx="468">
                  <c:v>40102</c:v>
                </c:pt>
                <c:pt idx="469">
                  <c:v>40105</c:v>
                </c:pt>
                <c:pt idx="470">
                  <c:v>40106</c:v>
                </c:pt>
                <c:pt idx="471">
                  <c:v>40107</c:v>
                </c:pt>
                <c:pt idx="472">
                  <c:v>40108</c:v>
                </c:pt>
                <c:pt idx="473">
                  <c:v>40109</c:v>
                </c:pt>
                <c:pt idx="474">
                  <c:v>40112</c:v>
                </c:pt>
                <c:pt idx="475">
                  <c:v>40113</c:v>
                </c:pt>
                <c:pt idx="476">
                  <c:v>40114</c:v>
                </c:pt>
                <c:pt idx="477">
                  <c:v>40115</c:v>
                </c:pt>
                <c:pt idx="478">
                  <c:v>40116</c:v>
                </c:pt>
                <c:pt idx="479">
                  <c:v>40119</c:v>
                </c:pt>
                <c:pt idx="480">
                  <c:v>40120</c:v>
                </c:pt>
                <c:pt idx="481">
                  <c:v>40121</c:v>
                </c:pt>
                <c:pt idx="482">
                  <c:v>40122</c:v>
                </c:pt>
                <c:pt idx="483">
                  <c:v>40123</c:v>
                </c:pt>
                <c:pt idx="484">
                  <c:v>40126</c:v>
                </c:pt>
                <c:pt idx="485">
                  <c:v>40127</c:v>
                </c:pt>
                <c:pt idx="486">
                  <c:v>40128</c:v>
                </c:pt>
                <c:pt idx="487">
                  <c:v>40129</c:v>
                </c:pt>
                <c:pt idx="488">
                  <c:v>40130</c:v>
                </c:pt>
                <c:pt idx="489">
                  <c:v>40133</c:v>
                </c:pt>
                <c:pt idx="490">
                  <c:v>40134</c:v>
                </c:pt>
                <c:pt idx="491">
                  <c:v>40135</c:v>
                </c:pt>
                <c:pt idx="492">
                  <c:v>40136</c:v>
                </c:pt>
                <c:pt idx="493">
                  <c:v>40137</c:v>
                </c:pt>
                <c:pt idx="494">
                  <c:v>40140</c:v>
                </c:pt>
                <c:pt idx="495">
                  <c:v>40141</c:v>
                </c:pt>
                <c:pt idx="496">
                  <c:v>40142</c:v>
                </c:pt>
                <c:pt idx="497">
                  <c:v>40143</c:v>
                </c:pt>
                <c:pt idx="498">
                  <c:v>40144</c:v>
                </c:pt>
                <c:pt idx="499">
                  <c:v>40147</c:v>
                </c:pt>
                <c:pt idx="500">
                  <c:v>40148</c:v>
                </c:pt>
                <c:pt idx="501">
                  <c:v>40149</c:v>
                </c:pt>
                <c:pt idx="502">
                  <c:v>40150</c:v>
                </c:pt>
                <c:pt idx="503">
                  <c:v>40151</c:v>
                </c:pt>
                <c:pt idx="504">
                  <c:v>40154</c:v>
                </c:pt>
                <c:pt idx="505">
                  <c:v>40155</c:v>
                </c:pt>
                <c:pt idx="506">
                  <c:v>40156</c:v>
                </c:pt>
                <c:pt idx="507">
                  <c:v>40157</c:v>
                </c:pt>
                <c:pt idx="508">
                  <c:v>40158</c:v>
                </c:pt>
                <c:pt idx="509">
                  <c:v>40161</c:v>
                </c:pt>
                <c:pt idx="510">
                  <c:v>40162</c:v>
                </c:pt>
                <c:pt idx="511">
                  <c:v>40163</c:v>
                </c:pt>
                <c:pt idx="512">
                  <c:v>40164</c:v>
                </c:pt>
                <c:pt idx="513">
                  <c:v>40165</c:v>
                </c:pt>
                <c:pt idx="514">
                  <c:v>40168</c:v>
                </c:pt>
                <c:pt idx="515">
                  <c:v>40169</c:v>
                </c:pt>
                <c:pt idx="516">
                  <c:v>40170</c:v>
                </c:pt>
                <c:pt idx="517">
                  <c:v>40171</c:v>
                </c:pt>
                <c:pt idx="518">
                  <c:v>40172</c:v>
                </c:pt>
                <c:pt idx="519">
                  <c:v>40175</c:v>
                </c:pt>
                <c:pt idx="520">
                  <c:v>40176</c:v>
                </c:pt>
                <c:pt idx="521">
                  <c:v>40177</c:v>
                </c:pt>
                <c:pt idx="522">
                  <c:v>40178</c:v>
                </c:pt>
                <c:pt idx="523">
                  <c:v>40179</c:v>
                </c:pt>
                <c:pt idx="524">
                  <c:v>40182</c:v>
                </c:pt>
                <c:pt idx="525">
                  <c:v>40183</c:v>
                </c:pt>
                <c:pt idx="526">
                  <c:v>40184</c:v>
                </c:pt>
                <c:pt idx="527">
                  <c:v>40185</c:v>
                </c:pt>
                <c:pt idx="528">
                  <c:v>40186</c:v>
                </c:pt>
                <c:pt idx="529">
                  <c:v>40189</c:v>
                </c:pt>
                <c:pt idx="530">
                  <c:v>40190</c:v>
                </c:pt>
                <c:pt idx="531">
                  <c:v>40191</c:v>
                </c:pt>
                <c:pt idx="532">
                  <c:v>40192</c:v>
                </c:pt>
                <c:pt idx="533">
                  <c:v>40193</c:v>
                </c:pt>
                <c:pt idx="534">
                  <c:v>40196</c:v>
                </c:pt>
                <c:pt idx="535">
                  <c:v>40197</c:v>
                </c:pt>
                <c:pt idx="536">
                  <c:v>40198</c:v>
                </c:pt>
                <c:pt idx="537">
                  <c:v>40199</c:v>
                </c:pt>
                <c:pt idx="538">
                  <c:v>40200</c:v>
                </c:pt>
                <c:pt idx="539">
                  <c:v>40203</c:v>
                </c:pt>
                <c:pt idx="540">
                  <c:v>40204</c:v>
                </c:pt>
                <c:pt idx="541">
                  <c:v>40205</c:v>
                </c:pt>
                <c:pt idx="542">
                  <c:v>40206</c:v>
                </c:pt>
                <c:pt idx="543">
                  <c:v>40207</c:v>
                </c:pt>
                <c:pt idx="544">
                  <c:v>40210</c:v>
                </c:pt>
                <c:pt idx="545">
                  <c:v>40211</c:v>
                </c:pt>
                <c:pt idx="546">
                  <c:v>40212</c:v>
                </c:pt>
                <c:pt idx="547">
                  <c:v>40213</c:v>
                </c:pt>
                <c:pt idx="548">
                  <c:v>40214</c:v>
                </c:pt>
                <c:pt idx="549">
                  <c:v>40217</c:v>
                </c:pt>
                <c:pt idx="550">
                  <c:v>40218</c:v>
                </c:pt>
                <c:pt idx="551">
                  <c:v>40219</c:v>
                </c:pt>
                <c:pt idx="552">
                  <c:v>40220</c:v>
                </c:pt>
                <c:pt idx="553">
                  <c:v>40221</c:v>
                </c:pt>
                <c:pt idx="554">
                  <c:v>40224</c:v>
                </c:pt>
                <c:pt idx="555">
                  <c:v>40225</c:v>
                </c:pt>
                <c:pt idx="556">
                  <c:v>40226</c:v>
                </c:pt>
                <c:pt idx="557">
                  <c:v>40227</c:v>
                </c:pt>
                <c:pt idx="558">
                  <c:v>40228</c:v>
                </c:pt>
                <c:pt idx="559">
                  <c:v>40231</c:v>
                </c:pt>
                <c:pt idx="560">
                  <c:v>40232</c:v>
                </c:pt>
                <c:pt idx="561">
                  <c:v>40233</c:v>
                </c:pt>
                <c:pt idx="562">
                  <c:v>40234</c:v>
                </c:pt>
                <c:pt idx="563">
                  <c:v>40235</c:v>
                </c:pt>
                <c:pt idx="564">
                  <c:v>40238</c:v>
                </c:pt>
                <c:pt idx="565">
                  <c:v>40239</c:v>
                </c:pt>
                <c:pt idx="566">
                  <c:v>40240</c:v>
                </c:pt>
                <c:pt idx="567">
                  <c:v>40241</c:v>
                </c:pt>
                <c:pt idx="568">
                  <c:v>40242</c:v>
                </c:pt>
                <c:pt idx="569">
                  <c:v>40245</c:v>
                </c:pt>
                <c:pt idx="570">
                  <c:v>40246</c:v>
                </c:pt>
                <c:pt idx="571">
                  <c:v>40247</c:v>
                </c:pt>
                <c:pt idx="572">
                  <c:v>40248</c:v>
                </c:pt>
                <c:pt idx="573">
                  <c:v>40249</c:v>
                </c:pt>
                <c:pt idx="574">
                  <c:v>40252</c:v>
                </c:pt>
                <c:pt idx="575">
                  <c:v>40253</c:v>
                </c:pt>
                <c:pt idx="576">
                  <c:v>40254</c:v>
                </c:pt>
                <c:pt idx="577">
                  <c:v>40255</c:v>
                </c:pt>
                <c:pt idx="578">
                  <c:v>40256</c:v>
                </c:pt>
                <c:pt idx="579">
                  <c:v>40259</c:v>
                </c:pt>
                <c:pt idx="580">
                  <c:v>40260</c:v>
                </c:pt>
                <c:pt idx="581">
                  <c:v>40261</c:v>
                </c:pt>
                <c:pt idx="582">
                  <c:v>40262</c:v>
                </c:pt>
                <c:pt idx="583">
                  <c:v>40263</c:v>
                </c:pt>
                <c:pt idx="584">
                  <c:v>40266</c:v>
                </c:pt>
                <c:pt idx="585">
                  <c:v>40267</c:v>
                </c:pt>
                <c:pt idx="586">
                  <c:v>40268</c:v>
                </c:pt>
                <c:pt idx="587">
                  <c:v>40269</c:v>
                </c:pt>
                <c:pt idx="588">
                  <c:v>40270</c:v>
                </c:pt>
                <c:pt idx="589">
                  <c:v>40273</c:v>
                </c:pt>
                <c:pt idx="590">
                  <c:v>40274</c:v>
                </c:pt>
                <c:pt idx="591">
                  <c:v>40275</c:v>
                </c:pt>
                <c:pt idx="592">
                  <c:v>40276</c:v>
                </c:pt>
                <c:pt idx="593">
                  <c:v>40277</c:v>
                </c:pt>
                <c:pt idx="594">
                  <c:v>40280</c:v>
                </c:pt>
                <c:pt idx="595">
                  <c:v>40281</c:v>
                </c:pt>
                <c:pt idx="596">
                  <c:v>40282</c:v>
                </c:pt>
                <c:pt idx="597">
                  <c:v>40283</c:v>
                </c:pt>
                <c:pt idx="598">
                  <c:v>40284</c:v>
                </c:pt>
                <c:pt idx="599">
                  <c:v>40287</c:v>
                </c:pt>
                <c:pt idx="600">
                  <c:v>40288</c:v>
                </c:pt>
                <c:pt idx="601">
                  <c:v>40289</c:v>
                </c:pt>
                <c:pt idx="602">
                  <c:v>40290</c:v>
                </c:pt>
                <c:pt idx="603">
                  <c:v>40291</c:v>
                </c:pt>
                <c:pt idx="604">
                  <c:v>40294</c:v>
                </c:pt>
                <c:pt idx="605">
                  <c:v>40295</c:v>
                </c:pt>
                <c:pt idx="606">
                  <c:v>40296</c:v>
                </c:pt>
                <c:pt idx="607">
                  <c:v>40297</c:v>
                </c:pt>
                <c:pt idx="608">
                  <c:v>40298</c:v>
                </c:pt>
                <c:pt idx="609">
                  <c:v>40301</c:v>
                </c:pt>
                <c:pt idx="610">
                  <c:v>40302</c:v>
                </c:pt>
                <c:pt idx="611">
                  <c:v>40303</c:v>
                </c:pt>
                <c:pt idx="612">
                  <c:v>40304</c:v>
                </c:pt>
                <c:pt idx="613">
                  <c:v>40305</c:v>
                </c:pt>
                <c:pt idx="614">
                  <c:v>40308</c:v>
                </c:pt>
                <c:pt idx="615">
                  <c:v>40309</c:v>
                </c:pt>
                <c:pt idx="616">
                  <c:v>40310</c:v>
                </c:pt>
                <c:pt idx="617">
                  <c:v>40311</c:v>
                </c:pt>
                <c:pt idx="618">
                  <c:v>40312</c:v>
                </c:pt>
                <c:pt idx="619">
                  <c:v>40315</c:v>
                </c:pt>
                <c:pt idx="620">
                  <c:v>40316</c:v>
                </c:pt>
                <c:pt idx="621">
                  <c:v>40317</c:v>
                </c:pt>
                <c:pt idx="622">
                  <c:v>40318</c:v>
                </c:pt>
                <c:pt idx="623">
                  <c:v>40319</c:v>
                </c:pt>
                <c:pt idx="624">
                  <c:v>40322</c:v>
                </c:pt>
                <c:pt idx="625">
                  <c:v>40323</c:v>
                </c:pt>
                <c:pt idx="626">
                  <c:v>40324</c:v>
                </c:pt>
                <c:pt idx="627">
                  <c:v>40325</c:v>
                </c:pt>
                <c:pt idx="628">
                  <c:v>40326</c:v>
                </c:pt>
                <c:pt idx="629">
                  <c:v>40329</c:v>
                </c:pt>
                <c:pt idx="630">
                  <c:v>40330</c:v>
                </c:pt>
                <c:pt idx="631">
                  <c:v>40331</c:v>
                </c:pt>
                <c:pt idx="632">
                  <c:v>40332</c:v>
                </c:pt>
                <c:pt idx="633">
                  <c:v>40333</c:v>
                </c:pt>
                <c:pt idx="634">
                  <c:v>40336</c:v>
                </c:pt>
                <c:pt idx="635">
                  <c:v>40337</c:v>
                </c:pt>
                <c:pt idx="636">
                  <c:v>40338</c:v>
                </c:pt>
                <c:pt idx="637">
                  <c:v>40339</c:v>
                </c:pt>
                <c:pt idx="638">
                  <c:v>40340</c:v>
                </c:pt>
                <c:pt idx="639">
                  <c:v>40343</c:v>
                </c:pt>
                <c:pt idx="640">
                  <c:v>40344</c:v>
                </c:pt>
                <c:pt idx="641">
                  <c:v>40345</c:v>
                </c:pt>
                <c:pt idx="642">
                  <c:v>40346</c:v>
                </c:pt>
                <c:pt idx="643">
                  <c:v>40347</c:v>
                </c:pt>
                <c:pt idx="644">
                  <c:v>40350</c:v>
                </c:pt>
                <c:pt idx="645">
                  <c:v>40351</c:v>
                </c:pt>
                <c:pt idx="646">
                  <c:v>40352</c:v>
                </c:pt>
                <c:pt idx="647">
                  <c:v>40353</c:v>
                </c:pt>
                <c:pt idx="648">
                  <c:v>40354</c:v>
                </c:pt>
                <c:pt idx="649">
                  <c:v>40357</c:v>
                </c:pt>
                <c:pt idx="650">
                  <c:v>40358</c:v>
                </c:pt>
                <c:pt idx="651">
                  <c:v>40359</c:v>
                </c:pt>
                <c:pt idx="652">
                  <c:v>40360</c:v>
                </c:pt>
                <c:pt idx="653">
                  <c:v>40361</c:v>
                </c:pt>
                <c:pt idx="654">
                  <c:v>40364</c:v>
                </c:pt>
                <c:pt idx="655">
                  <c:v>40365</c:v>
                </c:pt>
                <c:pt idx="656">
                  <c:v>40366</c:v>
                </c:pt>
                <c:pt idx="657">
                  <c:v>40367</c:v>
                </c:pt>
                <c:pt idx="658">
                  <c:v>40368</c:v>
                </c:pt>
                <c:pt idx="659">
                  <c:v>40371</c:v>
                </c:pt>
                <c:pt idx="660">
                  <c:v>40372</c:v>
                </c:pt>
                <c:pt idx="661">
                  <c:v>40373</c:v>
                </c:pt>
                <c:pt idx="662">
                  <c:v>40374</c:v>
                </c:pt>
                <c:pt idx="663">
                  <c:v>40375</c:v>
                </c:pt>
                <c:pt idx="664">
                  <c:v>40378</c:v>
                </c:pt>
                <c:pt idx="665">
                  <c:v>40379</c:v>
                </c:pt>
                <c:pt idx="666">
                  <c:v>40380</c:v>
                </c:pt>
                <c:pt idx="667">
                  <c:v>40381</c:v>
                </c:pt>
                <c:pt idx="668">
                  <c:v>40382</c:v>
                </c:pt>
                <c:pt idx="669">
                  <c:v>40385</c:v>
                </c:pt>
                <c:pt idx="670">
                  <c:v>40386</c:v>
                </c:pt>
                <c:pt idx="671">
                  <c:v>40387</c:v>
                </c:pt>
                <c:pt idx="672">
                  <c:v>40388</c:v>
                </c:pt>
                <c:pt idx="673">
                  <c:v>40389</c:v>
                </c:pt>
                <c:pt idx="674">
                  <c:v>40392</c:v>
                </c:pt>
                <c:pt idx="675">
                  <c:v>40393</c:v>
                </c:pt>
                <c:pt idx="676">
                  <c:v>40394</c:v>
                </c:pt>
                <c:pt idx="677">
                  <c:v>40395</c:v>
                </c:pt>
                <c:pt idx="678">
                  <c:v>40396</c:v>
                </c:pt>
                <c:pt idx="679">
                  <c:v>40399</c:v>
                </c:pt>
                <c:pt idx="680">
                  <c:v>40400</c:v>
                </c:pt>
                <c:pt idx="681">
                  <c:v>40401</c:v>
                </c:pt>
                <c:pt idx="682">
                  <c:v>40402</c:v>
                </c:pt>
                <c:pt idx="683">
                  <c:v>40403</c:v>
                </c:pt>
                <c:pt idx="684">
                  <c:v>40406</c:v>
                </c:pt>
                <c:pt idx="685">
                  <c:v>40407</c:v>
                </c:pt>
                <c:pt idx="686">
                  <c:v>40408</c:v>
                </c:pt>
                <c:pt idx="687">
                  <c:v>40409</c:v>
                </c:pt>
                <c:pt idx="688">
                  <c:v>40410</c:v>
                </c:pt>
                <c:pt idx="689">
                  <c:v>40413</c:v>
                </c:pt>
                <c:pt idx="690">
                  <c:v>40414</c:v>
                </c:pt>
                <c:pt idx="691">
                  <c:v>40415</c:v>
                </c:pt>
                <c:pt idx="692">
                  <c:v>40416</c:v>
                </c:pt>
                <c:pt idx="693">
                  <c:v>40417</c:v>
                </c:pt>
                <c:pt idx="694">
                  <c:v>40420</c:v>
                </c:pt>
                <c:pt idx="695">
                  <c:v>40421</c:v>
                </c:pt>
                <c:pt idx="696">
                  <c:v>40422</c:v>
                </c:pt>
                <c:pt idx="697">
                  <c:v>40423</c:v>
                </c:pt>
                <c:pt idx="698">
                  <c:v>40424</c:v>
                </c:pt>
                <c:pt idx="699">
                  <c:v>40427</c:v>
                </c:pt>
                <c:pt idx="700">
                  <c:v>40428</c:v>
                </c:pt>
                <c:pt idx="701">
                  <c:v>40429</c:v>
                </c:pt>
                <c:pt idx="702">
                  <c:v>40430</c:v>
                </c:pt>
                <c:pt idx="703">
                  <c:v>40431</c:v>
                </c:pt>
                <c:pt idx="704">
                  <c:v>40434</c:v>
                </c:pt>
                <c:pt idx="705">
                  <c:v>40435</c:v>
                </c:pt>
                <c:pt idx="706">
                  <c:v>40436</c:v>
                </c:pt>
                <c:pt idx="707">
                  <c:v>40437</c:v>
                </c:pt>
                <c:pt idx="708">
                  <c:v>40438</c:v>
                </c:pt>
                <c:pt idx="709">
                  <c:v>40441</c:v>
                </c:pt>
                <c:pt idx="710">
                  <c:v>40442</c:v>
                </c:pt>
                <c:pt idx="711">
                  <c:v>40443</c:v>
                </c:pt>
                <c:pt idx="712">
                  <c:v>40444</c:v>
                </c:pt>
                <c:pt idx="713">
                  <c:v>40445</c:v>
                </c:pt>
                <c:pt idx="714">
                  <c:v>40448</c:v>
                </c:pt>
                <c:pt idx="715">
                  <c:v>40449</c:v>
                </c:pt>
                <c:pt idx="716">
                  <c:v>40450</c:v>
                </c:pt>
                <c:pt idx="717">
                  <c:v>40451</c:v>
                </c:pt>
                <c:pt idx="718">
                  <c:v>40452</c:v>
                </c:pt>
                <c:pt idx="719">
                  <c:v>40455</c:v>
                </c:pt>
                <c:pt idx="720">
                  <c:v>40456</c:v>
                </c:pt>
                <c:pt idx="721">
                  <c:v>40457</c:v>
                </c:pt>
                <c:pt idx="722">
                  <c:v>40458</c:v>
                </c:pt>
                <c:pt idx="723">
                  <c:v>40459</c:v>
                </c:pt>
                <c:pt idx="724">
                  <c:v>40462</c:v>
                </c:pt>
                <c:pt idx="725">
                  <c:v>40463</c:v>
                </c:pt>
                <c:pt idx="726">
                  <c:v>40464</c:v>
                </c:pt>
                <c:pt idx="727">
                  <c:v>40465</c:v>
                </c:pt>
                <c:pt idx="728">
                  <c:v>40466</c:v>
                </c:pt>
                <c:pt idx="729">
                  <c:v>40469</c:v>
                </c:pt>
                <c:pt idx="730">
                  <c:v>40470</c:v>
                </c:pt>
                <c:pt idx="731">
                  <c:v>40471</c:v>
                </c:pt>
                <c:pt idx="732">
                  <c:v>40472</c:v>
                </c:pt>
                <c:pt idx="733">
                  <c:v>40473</c:v>
                </c:pt>
                <c:pt idx="734">
                  <c:v>40476</c:v>
                </c:pt>
                <c:pt idx="735">
                  <c:v>40477</c:v>
                </c:pt>
                <c:pt idx="736">
                  <c:v>40478</c:v>
                </c:pt>
                <c:pt idx="737">
                  <c:v>40479</c:v>
                </c:pt>
                <c:pt idx="738">
                  <c:v>40480</c:v>
                </c:pt>
                <c:pt idx="739">
                  <c:v>40483</c:v>
                </c:pt>
                <c:pt idx="740">
                  <c:v>40484</c:v>
                </c:pt>
                <c:pt idx="741">
                  <c:v>40485</c:v>
                </c:pt>
                <c:pt idx="742">
                  <c:v>40486</c:v>
                </c:pt>
                <c:pt idx="743">
                  <c:v>40487</c:v>
                </c:pt>
                <c:pt idx="744">
                  <c:v>40490</c:v>
                </c:pt>
                <c:pt idx="745">
                  <c:v>40491</c:v>
                </c:pt>
                <c:pt idx="746">
                  <c:v>40492</c:v>
                </c:pt>
                <c:pt idx="747">
                  <c:v>40493</c:v>
                </c:pt>
                <c:pt idx="748">
                  <c:v>40494</c:v>
                </c:pt>
                <c:pt idx="749">
                  <c:v>40497</c:v>
                </c:pt>
                <c:pt idx="750">
                  <c:v>40498</c:v>
                </c:pt>
                <c:pt idx="751">
                  <c:v>40499</c:v>
                </c:pt>
                <c:pt idx="752">
                  <c:v>40500</c:v>
                </c:pt>
                <c:pt idx="753">
                  <c:v>40501</c:v>
                </c:pt>
                <c:pt idx="754">
                  <c:v>40504</c:v>
                </c:pt>
                <c:pt idx="755">
                  <c:v>40505</c:v>
                </c:pt>
                <c:pt idx="756">
                  <c:v>40506</c:v>
                </c:pt>
                <c:pt idx="757">
                  <c:v>40507</c:v>
                </c:pt>
                <c:pt idx="758">
                  <c:v>40508</c:v>
                </c:pt>
                <c:pt idx="759">
                  <c:v>40511</c:v>
                </c:pt>
                <c:pt idx="760">
                  <c:v>40512</c:v>
                </c:pt>
                <c:pt idx="761">
                  <c:v>40513</c:v>
                </c:pt>
                <c:pt idx="762">
                  <c:v>40514</c:v>
                </c:pt>
                <c:pt idx="763">
                  <c:v>40515</c:v>
                </c:pt>
                <c:pt idx="764">
                  <c:v>40518</c:v>
                </c:pt>
                <c:pt idx="765">
                  <c:v>40519</c:v>
                </c:pt>
                <c:pt idx="766">
                  <c:v>40520</c:v>
                </c:pt>
                <c:pt idx="767">
                  <c:v>40521</c:v>
                </c:pt>
                <c:pt idx="768">
                  <c:v>40522</c:v>
                </c:pt>
                <c:pt idx="769">
                  <c:v>40525</c:v>
                </c:pt>
                <c:pt idx="770">
                  <c:v>40526</c:v>
                </c:pt>
                <c:pt idx="771">
                  <c:v>40527</c:v>
                </c:pt>
                <c:pt idx="772">
                  <c:v>40528</c:v>
                </c:pt>
                <c:pt idx="773">
                  <c:v>40529</c:v>
                </c:pt>
                <c:pt idx="774">
                  <c:v>40532</c:v>
                </c:pt>
                <c:pt idx="775">
                  <c:v>40533</c:v>
                </c:pt>
                <c:pt idx="776">
                  <c:v>40534</c:v>
                </c:pt>
                <c:pt idx="777">
                  <c:v>40535</c:v>
                </c:pt>
                <c:pt idx="778">
                  <c:v>40536</c:v>
                </c:pt>
                <c:pt idx="779">
                  <c:v>40539</c:v>
                </c:pt>
                <c:pt idx="780">
                  <c:v>40540</c:v>
                </c:pt>
                <c:pt idx="781">
                  <c:v>40541</c:v>
                </c:pt>
                <c:pt idx="782">
                  <c:v>40542</c:v>
                </c:pt>
                <c:pt idx="783">
                  <c:v>40543</c:v>
                </c:pt>
                <c:pt idx="784">
                  <c:v>40546</c:v>
                </c:pt>
                <c:pt idx="785">
                  <c:v>40547</c:v>
                </c:pt>
                <c:pt idx="786">
                  <c:v>40548</c:v>
                </c:pt>
                <c:pt idx="787">
                  <c:v>40549</c:v>
                </c:pt>
                <c:pt idx="788">
                  <c:v>40550</c:v>
                </c:pt>
                <c:pt idx="789">
                  <c:v>40553</c:v>
                </c:pt>
                <c:pt idx="790">
                  <c:v>40554</c:v>
                </c:pt>
                <c:pt idx="791">
                  <c:v>40555</c:v>
                </c:pt>
                <c:pt idx="792">
                  <c:v>40556</c:v>
                </c:pt>
                <c:pt idx="793">
                  <c:v>40557</c:v>
                </c:pt>
                <c:pt idx="794">
                  <c:v>40560</c:v>
                </c:pt>
                <c:pt idx="795">
                  <c:v>40561</c:v>
                </c:pt>
                <c:pt idx="796">
                  <c:v>40562</c:v>
                </c:pt>
                <c:pt idx="797">
                  <c:v>40563</c:v>
                </c:pt>
                <c:pt idx="798">
                  <c:v>40564</c:v>
                </c:pt>
                <c:pt idx="799">
                  <c:v>40567</c:v>
                </c:pt>
                <c:pt idx="800">
                  <c:v>40568</c:v>
                </c:pt>
                <c:pt idx="801">
                  <c:v>40569</c:v>
                </c:pt>
                <c:pt idx="802">
                  <c:v>40570</c:v>
                </c:pt>
                <c:pt idx="803">
                  <c:v>40571</c:v>
                </c:pt>
                <c:pt idx="804">
                  <c:v>40574</c:v>
                </c:pt>
                <c:pt idx="805">
                  <c:v>40575</c:v>
                </c:pt>
                <c:pt idx="806">
                  <c:v>40576</c:v>
                </c:pt>
                <c:pt idx="807">
                  <c:v>40577</c:v>
                </c:pt>
                <c:pt idx="808">
                  <c:v>40578</c:v>
                </c:pt>
                <c:pt idx="809">
                  <c:v>40581</c:v>
                </c:pt>
                <c:pt idx="810">
                  <c:v>40582</c:v>
                </c:pt>
                <c:pt idx="811">
                  <c:v>40583</c:v>
                </c:pt>
                <c:pt idx="812">
                  <c:v>40584</c:v>
                </c:pt>
                <c:pt idx="813">
                  <c:v>40585</c:v>
                </c:pt>
                <c:pt idx="814">
                  <c:v>40588</c:v>
                </c:pt>
                <c:pt idx="815">
                  <c:v>40589</c:v>
                </c:pt>
                <c:pt idx="816">
                  <c:v>40590</c:v>
                </c:pt>
                <c:pt idx="817">
                  <c:v>40591</c:v>
                </c:pt>
                <c:pt idx="818">
                  <c:v>40592</c:v>
                </c:pt>
                <c:pt idx="819">
                  <c:v>40595</c:v>
                </c:pt>
                <c:pt idx="820">
                  <c:v>40596</c:v>
                </c:pt>
                <c:pt idx="821">
                  <c:v>40597</c:v>
                </c:pt>
                <c:pt idx="822">
                  <c:v>40598</c:v>
                </c:pt>
                <c:pt idx="823">
                  <c:v>40599</c:v>
                </c:pt>
                <c:pt idx="824">
                  <c:v>40602</c:v>
                </c:pt>
                <c:pt idx="825">
                  <c:v>40603</c:v>
                </c:pt>
                <c:pt idx="826">
                  <c:v>40604</c:v>
                </c:pt>
                <c:pt idx="827">
                  <c:v>40605</c:v>
                </c:pt>
                <c:pt idx="828">
                  <c:v>40606</c:v>
                </c:pt>
                <c:pt idx="829">
                  <c:v>40609</c:v>
                </c:pt>
                <c:pt idx="830">
                  <c:v>40610</c:v>
                </c:pt>
                <c:pt idx="831">
                  <c:v>40611</c:v>
                </c:pt>
                <c:pt idx="832">
                  <c:v>40612</c:v>
                </c:pt>
                <c:pt idx="833">
                  <c:v>40613</c:v>
                </c:pt>
                <c:pt idx="834">
                  <c:v>40616</c:v>
                </c:pt>
                <c:pt idx="835">
                  <c:v>40617</c:v>
                </c:pt>
                <c:pt idx="836">
                  <c:v>40618</c:v>
                </c:pt>
                <c:pt idx="837">
                  <c:v>40619</c:v>
                </c:pt>
                <c:pt idx="838">
                  <c:v>40620</c:v>
                </c:pt>
                <c:pt idx="839">
                  <c:v>40623</c:v>
                </c:pt>
                <c:pt idx="840">
                  <c:v>40624</c:v>
                </c:pt>
                <c:pt idx="841">
                  <c:v>40625</c:v>
                </c:pt>
                <c:pt idx="842">
                  <c:v>40626</c:v>
                </c:pt>
                <c:pt idx="843">
                  <c:v>40627</c:v>
                </c:pt>
                <c:pt idx="844">
                  <c:v>40630</c:v>
                </c:pt>
                <c:pt idx="845">
                  <c:v>40631</c:v>
                </c:pt>
                <c:pt idx="846">
                  <c:v>40632</c:v>
                </c:pt>
                <c:pt idx="847">
                  <c:v>40633</c:v>
                </c:pt>
                <c:pt idx="848">
                  <c:v>40634</c:v>
                </c:pt>
                <c:pt idx="849">
                  <c:v>40637</c:v>
                </c:pt>
                <c:pt idx="850">
                  <c:v>40638</c:v>
                </c:pt>
                <c:pt idx="851">
                  <c:v>40639</c:v>
                </c:pt>
                <c:pt idx="852">
                  <c:v>40640</c:v>
                </c:pt>
                <c:pt idx="853">
                  <c:v>40641</c:v>
                </c:pt>
                <c:pt idx="854">
                  <c:v>40644</c:v>
                </c:pt>
                <c:pt idx="855">
                  <c:v>40645</c:v>
                </c:pt>
                <c:pt idx="856">
                  <c:v>40646</c:v>
                </c:pt>
                <c:pt idx="857">
                  <c:v>40647</c:v>
                </c:pt>
                <c:pt idx="858">
                  <c:v>40648</c:v>
                </c:pt>
                <c:pt idx="859">
                  <c:v>40651</c:v>
                </c:pt>
                <c:pt idx="860">
                  <c:v>40652</c:v>
                </c:pt>
                <c:pt idx="861">
                  <c:v>40653</c:v>
                </c:pt>
                <c:pt idx="862">
                  <c:v>40654</c:v>
                </c:pt>
                <c:pt idx="863">
                  <c:v>40655</c:v>
                </c:pt>
                <c:pt idx="864">
                  <c:v>40658</c:v>
                </c:pt>
                <c:pt idx="865">
                  <c:v>40659</c:v>
                </c:pt>
                <c:pt idx="866">
                  <c:v>40660</c:v>
                </c:pt>
                <c:pt idx="867">
                  <c:v>40661</c:v>
                </c:pt>
                <c:pt idx="868">
                  <c:v>40662</c:v>
                </c:pt>
                <c:pt idx="869">
                  <c:v>40665</c:v>
                </c:pt>
                <c:pt idx="870">
                  <c:v>40666</c:v>
                </c:pt>
                <c:pt idx="871">
                  <c:v>40667</c:v>
                </c:pt>
                <c:pt idx="872">
                  <c:v>40668</c:v>
                </c:pt>
                <c:pt idx="873">
                  <c:v>40669</c:v>
                </c:pt>
                <c:pt idx="874">
                  <c:v>40672</c:v>
                </c:pt>
                <c:pt idx="875">
                  <c:v>40673</c:v>
                </c:pt>
                <c:pt idx="876">
                  <c:v>40674</c:v>
                </c:pt>
                <c:pt idx="877">
                  <c:v>40675</c:v>
                </c:pt>
                <c:pt idx="878">
                  <c:v>40676</c:v>
                </c:pt>
                <c:pt idx="879">
                  <c:v>40679</c:v>
                </c:pt>
                <c:pt idx="880">
                  <c:v>40680</c:v>
                </c:pt>
                <c:pt idx="881">
                  <c:v>40681</c:v>
                </c:pt>
                <c:pt idx="882">
                  <c:v>40682</c:v>
                </c:pt>
                <c:pt idx="883">
                  <c:v>40683</c:v>
                </c:pt>
                <c:pt idx="884">
                  <c:v>40686</c:v>
                </c:pt>
                <c:pt idx="885">
                  <c:v>40687</c:v>
                </c:pt>
                <c:pt idx="886">
                  <c:v>40688</c:v>
                </c:pt>
                <c:pt idx="887">
                  <c:v>40689</c:v>
                </c:pt>
                <c:pt idx="888">
                  <c:v>40690</c:v>
                </c:pt>
                <c:pt idx="889">
                  <c:v>40693</c:v>
                </c:pt>
                <c:pt idx="890">
                  <c:v>40694</c:v>
                </c:pt>
                <c:pt idx="891">
                  <c:v>40695</c:v>
                </c:pt>
                <c:pt idx="892">
                  <c:v>40696</c:v>
                </c:pt>
                <c:pt idx="893">
                  <c:v>40697</c:v>
                </c:pt>
                <c:pt idx="894">
                  <c:v>40700</c:v>
                </c:pt>
                <c:pt idx="895">
                  <c:v>40701</c:v>
                </c:pt>
                <c:pt idx="896">
                  <c:v>40702</c:v>
                </c:pt>
                <c:pt idx="897">
                  <c:v>40703</c:v>
                </c:pt>
                <c:pt idx="898">
                  <c:v>40704</c:v>
                </c:pt>
                <c:pt idx="899">
                  <c:v>40707</c:v>
                </c:pt>
                <c:pt idx="900">
                  <c:v>40708</c:v>
                </c:pt>
                <c:pt idx="901">
                  <c:v>40709</c:v>
                </c:pt>
                <c:pt idx="902">
                  <c:v>40710</c:v>
                </c:pt>
                <c:pt idx="903">
                  <c:v>40711</c:v>
                </c:pt>
                <c:pt idx="904">
                  <c:v>40714</c:v>
                </c:pt>
                <c:pt idx="905">
                  <c:v>40715</c:v>
                </c:pt>
                <c:pt idx="906">
                  <c:v>40716</c:v>
                </c:pt>
                <c:pt idx="907">
                  <c:v>40717</c:v>
                </c:pt>
                <c:pt idx="908">
                  <c:v>40718</c:v>
                </c:pt>
                <c:pt idx="909">
                  <c:v>40721</c:v>
                </c:pt>
                <c:pt idx="910">
                  <c:v>40722</c:v>
                </c:pt>
                <c:pt idx="911">
                  <c:v>40723</c:v>
                </c:pt>
                <c:pt idx="912">
                  <c:v>40724</c:v>
                </c:pt>
                <c:pt idx="913">
                  <c:v>40725</c:v>
                </c:pt>
                <c:pt idx="914">
                  <c:v>40728</c:v>
                </c:pt>
                <c:pt idx="915">
                  <c:v>40729</c:v>
                </c:pt>
                <c:pt idx="916">
                  <c:v>40730</c:v>
                </c:pt>
                <c:pt idx="917">
                  <c:v>40731</c:v>
                </c:pt>
                <c:pt idx="918">
                  <c:v>40732</c:v>
                </c:pt>
                <c:pt idx="919">
                  <c:v>40735</c:v>
                </c:pt>
                <c:pt idx="920">
                  <c:v>40736</c:v>
                </c:pt>
                <c:pt idx="921">
                  <c:v>40737</c:v>
                </c:pt>
                <c:pt idx="922">
                  <c:v>40738</c:v>
                </c:pt>
                <c:pt idx="923">
                  <c:v>40739</c:v>
                </c:pt>
                <c:pt idx="924">
                  <c:v>40742</c:v>
                </c:pt>
                <c:pt idx="925">
                  <c:v>40743</c:v>
                </c:pt>
                <c:pt idx="926">
                  <c:v>40744</c:v>
                </c:pt>
                <c:pt idx="927">
                  <c:v>40745</c:v>
                </c:pt>
                <c:pt idx="928">
                  <c:v>40746</c:v>
                </c:pt>
                <c:pt idx="929">
                  <c:v>40749</c:v>
                </c:pt>
                <c:pt idx="930">
                  <c:v>40750</c:v>
                </c:pt>
                <c:pt idx="931">
                  <c:v>40751</c:v>
                </c:pt>
                <c:pt idx="932">
                  <c:v>40752</c:v>
                </c:pt>
                <c:pt idx="933">
                  <c:v>40753</c:v>
                </c:pt>
                <c:pt idx="934">
                  <c:v>40756</c:v>
                </c:pt>
                <c:pt idx="935">
                  <c:v>40757</c:v>
                </c:pt>
                <c:pt idx="936">
                  <c:v>40758</c:v>
                </c:pt>
                <c:pt idx="937">
                  <c:v>40759</c:v>
                </c:pt>
                <c:pt idx="938">
                  <c:v>40760</c:v>
                </c:pt>
                <c:pt idx="939">
                  <c:v>40763</c:v>
                </c:pt>
                <c:pt idx="940">
                  <c:v>40764</c:v>
                </c:pt>
                <c:pt idx="941">
                  <c:v>40765</c:v>
                </c:pt>
                <c:pt idx="942">
                  <c:v>40766</c:v>
                </c:pt>
                <c:pt idx="943">
                  <c:v>40767</c:v>
                </c:pt>
                <c:pt idx="944">
                  <c:v>40770</c:v>
                </c:pt>
                <c:pt idx="945">
                  <c:v>40771</c:v>
                </c:pt>
                <c:pt idx="946">
                  <c:v>40772</c:v>
                </c:pt>
                <c:pt idx="947">
                  <c:v>40773</c:v>
                </c:pt>
                <c:pt idx="948">
                  <c:v>40774</c:v>
                </c:pt>
                <c:pt idx="949">
                  <c:v>40777</c:v>
                </c:pt>
                <c:pt idx="950">
                  <c:v>40778</c:v>
                </c:pt>
                <c:pt idx="951">
                  <c:v>40779</c:v>
                </c:pt>
                <c:pt idx="952">
                  <c:v>40780</c:v>
                </c:pt>
                <c:pt idx="953">
                  <c:v>40781</c:v>
                </c:pt>
                <c:pt idx="954">
                  <c:v>40784</c:v>
                </c:pt>
                <c:pt idx="955">
                  <c:v>40785</c:v>
                </c:pt>
                <c:pt idx="956">
                  <c:v>40786</c:v>
                </c:pt>
                <c:pt idx="957">
                  <c:v>40787</c:v>
                </c:pt>
                <c:pt idx="958">
                  <c:v>40788</c:v>
                </c:pt>
                <c:pt idx="959">
                  <c:v>40791</c:v>
                </c:pt>
                <c:pt idx="960">
                  <c:v>40792</c:v>
                </c:pt>
                <c:pt idx="961">
                  <c:v>40793</c:v>
                </c:pt>
                <c:pt idx="962">
                  <c:v>40794</c:v>
                </c:pt>
                <c:pt idx="963">
                  <c:v>40795</c:v>
                </c:pt>
                <c:pt idx="964">
                  <c:v>40798</c:v>
                </c:pt>
                <c:pt idx="965">
                  <c:v>40799</c:v>
                </c:pt>
                <c:pt idx="966">
                  <c:v>40800</c:v>
                </c:pt>
                <c:pt idx="967">
                  <c:v>40801</c:v>
                </c:pt>
                <c:pt idx="968">
                  <c:v>40802</c:v>
                </c:pt>
                <c:pt idx="969">
                  <c:v>40805</c:v>
                </c:pt>
                <c:pt idx="970">
                  <c:v>40806</c:v>
                </c:pt>
                <c:pt idx="971">
                  <c:v>40807</c:v>
                </c:pt>
                <c:pt idx="972">
                  <c:v>40808</c:v>
                </c:pt>
                <c:pt idx="973">
                  <c:v>40809</c:v>
                </c:pt>
                <c:pt idx="974">
                  <c:v>40812</c:v>
                </c:pt>
                <c:pt idx="975">
                  <c:v>40813</c:v>
                </c:pt>
                <c:pt idx="976">
                  <c:v>40814</c:v>
                </c:pt>
                <c:pt idx="977">
                  <c:v>40815</c:v>
                </c:pt>
                <c:pt idx="978">
                  <c:v>40816</c:v>
                </c:pt>
                <c:pt idx="979">
                  <c:v>40819</c:v>
                </c:pt>
                <c:pt idx="980">
                  <c:v>40820</c:v>
                </c:pt>
                <c:pt idx="981">
                  <c:v>40821</c:v>
                </c:pt>
                <c:pt idx="982">
                  <c:v>40822</c:v>
                </c:pt>
                <c:pt idx="983">
                  <c:v>40823</c:v>
                </c:pt>
                <c:pt idx="984">
                  <c:v>40826</c:v>
                </c:pt>
                <c:pt idx="985">
                  <c:v>40827</c:v>
                </c:pt>
                <c:pt idx="986">
                  <c:v>40828</c:v>
                </c:pt>
                <c:pt idx="987">
                  <c:v>40829</c:v>
                </c:pt>
                <c:pt idx="988">
                  <c:v>40830</c:v>
                </c:pt>
                <c:pt idx="989">
                  <c:v>40833</c:v>
                </c:pt>
                <c:pt idx="990">
                  <c:v>40834</c:v>
                </c:pt>
                <c:pt idx="991">
                  <c:v>40835</c:v>
                </c:pt>
                <c:pt idx="992">
                  <c:v>40836</c:v>
                </c:pt>
                <c:pt idx="993">
                  <c:v>40837</c:v>
                </c:pt>
                <c:pt idx="994">
                  <c:v>40840</c:v>
                </c:pt>
                <c:pt idx="995">
                  <c:v>40841</c:v>
                </c:pt>
                <c:pt idx="996">
                  <c:v>40842</c:v>
                </c:pt>
                <c:pt idx="997">
                  <c:v>40843</c:v>
                </c:pt>
                <c:pt idx="998">
                  <c:v>40844</c:v>
                </c:pt>
                <c:pt idx="999">
                  <c:v>40847</c:v>
                </c:pt>
                <c:pt idx="1000">
                  <c:v>40848</c:v>
                </c:pt>
                <c:pt idx="1001">
                  <c:v>40849</c:v>
                </c:pt>
                <c:pt idx="1002">
                  <c:v>40850</c:v>
                </c:pt>
                <c:pt idx="1003">
                  <c:v>40851</c:v>
                </c:pt>
                <c:pt idx="1004">
                  <c:v>40854</c:v>
                </c:pt>
                <c:pt idx="1005">
                  <c:v>40855</c:v>
                </c:pt>
                <c:pt idx="1006">
                  <c:v>40856</c:v>
                </c:pt>
                <c:pt idx="1007">
                  <c:v>40857</c:v>
                </c:pt>
                <c:pt idx="1008">
                  <c:v>40858</c:v>
                </c:pt>
                <c:pt idx="1009">
                  <c:v>40861</c:v>
                </c:pt>
                <c:pt idx="1010">
                  <c:v>40862</c:v>
                </c:pt>
                <c:pt idx="1011">
                  <c:v>40863</c:v>
                </c:pt>
                <c:pt idx="1012">
                  <c:v>40864</c:v>
                </c:pt>
                <c:pt idx="1013">
                  <c:v>40865</c:v>
                </c:pt>
                <c:pt idx="1014">
                  <c:v>40868</c:v>
                </c:pt>
                <c:pt idx="1015">
                  <c:v>40869</c:v>
                </c:pt>
                <c:pt idx="1016">
                  <c:v>40870</c:v>
                </c:pt>
                <c:pt idx="1017">
                  <c:v>40871</c:v>
                </c:pt>
                <c:pt idx="1018">
                  <c:v>40872</c:v>
                </c:pt>
                <c:pt idx="1019">
                  <c:v>40875</c:v>
                </c:pt>
                <c:pt idx="1020">
                  <c:v>40876</c:v>
                </c:pt>
                <c:pt idx="1021">
                  <c:v>40877</c:v>
                </c:pt>
                <c:pt idx="1022">
                  <c:v>40878</c:v>
                </c:pt>
                <c:pt idx="1023">
                  <c:v>40879</c:v>
                </c:pt>
                <c:pt idx="1024">
                  <c:v>40882</c:v>
                </c:pt>
                <c:pt idx="1025">
                  <c:v>40883</c:v>
                </c:pt>
                <c:pt idx="1026">
                  <c:v>40884</c:v>
                </c:pt>
                <c:pt idx="1027">
                  <c:v>40885</c:v>
                </c:pt>
                <c:pt idx="1028">
                  <c:v>40886</c:v>
                </c:pt>
                <c:pt idx="1029">
                  <c:v>40889</c:v>
                </c:pt>
                <c:pt idx="1030">
                  <c:v>40890</c:v>
                </c:pt>
                <c:pt idx="1031">
                  <c:v>40891</c:v>
                </c:pt>
                <c:pt idx="1032">
                  <c:v>40892</c:v>
                </c:pt>
                <c:pt idx="1033">
                  <c:v>40893</c:v>
                </c:pt>
                <c:pt idx="1034">
                  <c:v>40896</c:v>
                </c:pt>
                <c:pt idx="1035">
                  <c:v>40897</c:v>
                </c:pt>
                <c:pt idx="1036">
                  <c:v>40898</c:v>
                </c:pt>
                <c:pt idx="1037">
                  <c:v>40899</c:v>
                </c:pt>
                <c:pt idx="1038">
                  <c:v>40900</c:v>
                </c:pt>
                <c:pt idx="1039">
                  <c:v>40903</c:v>
                </c:pt>
                <c:pt idx="1040">
                  <c:v>40904</c:v>
                </c:pt>
                <c:pt idx="1041">
                  <c:v>40905</c:v>
                </c:pt>
                <c:pt idx="1042">
                  <c:v>40906</c:v>
                </c:pt>
                <c:pt idx="1043">
                  <c:v>40907</c:v>
                </c:pt>
                <c:pt idx="1044">
                  <c:v>40910</c:v>
                </c:pt>
                <c:pt idx="1045">
                  <c:v>40911</c:v>
                </c:pt>
                <c:pt idx="1046">
                  <c:v>40912</c:v>
                </c:pt>
                <c:pt idx="1047">
                  <c:v>40913</c:v>
                </c:pt>
                <c:pt idx="1048">
                  <c:v>40914</c:v>
                </c:pt>
                <c:pt idx="1049">
                  <c:v>40917</c:v>
                </c:pt>
                <c:pt idx="1050">
                  <c:v>40918</c:v>
                </c:pt>
                <c:pt idx="1051">
                  <c:v>40919</c:v>
                </c:pt>
                <c:pt idx="1052">
                  <c:v>40920</c:v>
                </c:pt>
                <c:pt idx="1053">
                  <c:v>40921</c:v>
                </c:pt>
                <c:pt idx="1054">
                  <c:v>40924</c:v>
                </c:pt>
                <c:pt idx="1055">
                  <c:v>40925</c:v>
                </c:pt>
                <c:pt idx="1056">
                  <c:v>40926</c:v>
                </c:pt>
                <c:pt idx="1057">
                  <c:v>40927</c:v>
                </c:pt>
                <c:pt idx="1058">
                  <c:v>40928</c:v>
                </c:pt>
                <c:pt idx="1059">
                  <c:v>40931</c:v>
                </c:pt>
                <c:pt idx="1060">
                  <c:v>40932</c:v>
                </c:pt>
                <c:pt idx="1061">
                  <c:v>40933</c:v>
                </c:pt>
                <c:pt idx="1062">
                  <c:v>40934</c:v>
                </c:pt>
                <c:pt idx="1063">
                  <c:v>40935</c:v>
                </c:pt>
                <c:pt idx="1064">
                  <c:v>40938</c:v>
                </c:pt>
                <c:pt idx="1065">
                  <c:v>40939</c:v>
                </c:pt>
                <c:pt idx="1066">
                  <c:v>40940</c:v>
                </c:pt>
                <c:pt idx="1067">
                  <c:v>40941</c:v>
                </c:pt>
                <c:pt idx="1068">
                  <c:v>40942</c:v>
                </c:pt>
                <c:pt idx="1069">
                  <c:v>40945</c:v>
                </c:pt>
                <c:pt idx="1070">
                  <c:v>40946</c:v>
                </c:pt>
                <c:pt idx="1071">
                  <c:v>40947</c:v>
                </c:pt>
                <c:pt idx="1072">
                  <c:v>40948</c:v>
                </c:pt>
                <c:pt idx="1073">
                  <c:v>40949</c:v>
                </c:pt>
                <c:pt idx="1074">
                  <c:v>40952</c:v>
                </c:pt>
                <c:pt idx="1075">
                  <c:v>40953</c:v>
                </c:pt>
                <c:pt idx="1076">
                  <c:v>40954</c:v>
                </c:pt>
                <c:pt idx="1077">
                  <c:v>40955</c:v>
                </c:pt>
                <c:pt idx="1078">
                  <c:v>40956</c:v>
                </c:pt>
                <c:pt idx="1079">
                  <c:v>40959</c:v>
                </c:pt>
                <c:pt idx="1080">
                  <c:v>40960</c:v>
                </c:pt>
                <c:pt idx="1081">
                  <c:v>40961</c:v>
                </c:pt>
                <c:pt idx="1082">
                  <c:v>40962</c:v>
                </c:pt>
                <c:pt idx="1083">
                  <c:v>40963</c:v>
                </c:pt>
                <c:pt idx="1084">
                  <c:v>40966</c:v>
                </c:pt>
                <c:pt idx="1085">
                  <c:v>40967</c:v>
                </c:pt>
                <c:pt idx="1086">
                  <c:v>40968</c:v>
                </c:pt>
                <c:pt idx="1087">
                  <c:v>40969</c:v>
                </c:pt>
                <c:pt idx="1088">
                  <c:v>40970</c:v>
                </c:pt>
                <c:pt idx="1089">
                  <c:v>40973</c:v>
                </c:pt>
                <c:pt idx="1090">
                  <c:v>40974</c:v>
                </c:pt>
                <c:pt idx="1091">
                  <c:v>40975</c:v>
                </c:pt>
                <c:pt idx="1092">
                  <c:v>40976</c:v>
                </c:pt>
                <c:pt idx="1093">
                  <c:v>40977</c:v>
                </c:pt>
                <c:pt idx="1094">
                  <c:v>40980</c:v>
                </c:pt>
                <c:pt idx="1095">
                  <c:v>40981</c:v>
                </c:pt>
                <c:pt idx="1096">
                  <c:v>40982</c:v>
                </c:pt>
                <c:pt idx="1097">
                  <c:v>40983</c:v>
                </c:pt>
                <c:pt idx="1098">
                  <c:v>40984</c:v>
                </c:pt>
                <c:pt idx="1099">
                  <c:v>40987</c:v>
                </c:pt>
                <c:pt idx="1100">
                  <c:v>40988</c:v>
                </c:pt>
                <c:pt idx="1101">
                  <c:v>40989</c:v>
                </c:pt>
                <c:pt idx="1102">
                  <c:v>40990</c:v>
                </c:pt>
                <c:pt idx="1103">
                  <c:v>40991</c:v>
                </c:pt>
                <c:pt idx="1104">
                  <c:v>40994</c:v>
                </c:pt>
                <c:pt idx="1105">
                  <c:v>40995</c:v>
                </c:pt>
                <c:pt idx="1106">
                  <c:v>40996</c:v>
                </c:pt>
                <c:pt idx="1107">
                  <c:v>40997</c:v>
                </c:pt>
                <c:pt idx="1108">
                  <c:v>40998</c:v>
                </c:pt>
                <c:pt idx="1109">
                  <c:v>41001</c:v>
                </c:pt>
                <c:pt idx="1110">
                  <c:v>41002</c:v>
                </c:pt>
                <c:pt idx="1111">
                  <c:v>41003</c:v>
                </c:pt>
                <c:pt idx="1112">
                  <c:v>41004</c:v>
                </c:pt>
                <c:pt idx="1113">
                  <c:v>41005</c:v>
                </c:pt>
                <c:pt idx="1114">
                  <c:v>41008</c:v>
                </c:pt>
                <c:pt idx="1115">
                  <c:v>41009</c:v>
                </c:pt>
                <c:pt idx="1116">
                  <c:v>41010</c:v>
                </c:pt>
                <c:pt idx="1117">
                  <c:v>41011</c:v>
                </c:pt>
                <c:pt idx="1118">
                  <c:v>41012</c:v>
                </c:pt>
                <c:pt idx="1119">
                  <c:v>41015</c:v>
                </c:pt>
                <c:pt idx="1120">
                  <c:v>41016</c:v>
                </c:pt>
                <c:pt idx="1121">
                  <c:v>41017</c:v>
                </c:pt>
                <c:pt idx="1122">
                  <c:v>41018</c:v>
                </c:pt>
                <c:pt idx="1123">
                  <c:v>41019</c:v>
                </c:pt>
                <c:pt idx="1124">
                  <c:v>41022</c:v>
                </c:pt>
                <c:pt idx="1125">
                  <c:v>41023</c:v>
                </c:pt>
                <c:pt idx="1126">
                  <c:v>41024</c:v>
                </c:pt>
                <c:pt idx="1127">
                  <c:v>41025</c:v>
                </c:pt>
                <c:pt idx="1128">
                  <c:v>41026</c:v>
                </c:pt>
                <c:pt idx="1129">
                  <c:v>41029</c:v>
                </c:pt>
                <c:pt idx="1130">
                  <c:v>41030</c:v>
                </c:pt>
                <c:pt idx="1131">
                  <c:v>41031</c:v>
                </c:pt>
                <c:pt idx="1132">
                  <c:v>41032</c:v>
                </c:pt>
                <c:pt idx="1133">
                  <c:v>41033</c:v>
                </c:pt>
                <c:pt idx="1134">
                  <c:v>41036</c:v>
                </c:pt>
                <c:pt idx="1135">
                  <c:v>41037</c:v>
                </c:pt>
                <c:pt idx="1136">
                  <c:v>41038</c:v>
                </c:pt>
                <c:pt idx="1137">
                  <c:v>41039</c:v>
                </c:pt>
                <c:pt idx="1138">
                  <c:v>41040</c:v>
                </c:pt>
                <c:pt idx="1139">
                  <c:v>41043</c:v>
                </c:pt>
                <c:pt idx="1140">
                  <c:v>41044</c:v>
                </c:pt>
                <c:pt idx="1141">
                  <c:v>41045</c:v>
                </c:pt>
                <c:pt idx="1142">
                  <c:v>41046</c:v>
                </c:pt>
                <c:pt idx="1143">
                  <c:v>41047</c:v>
                </c:pt>
                <c:pt idx="1144">
                  <c:v>41050</c:v>
                </c:pt>
                <c:pt idx="1145">
                  <c:v>41051</c:v>
                </c:pt>
                <c:pt idx="1146">
                  <c:v>41052</c:v>
                </c:pt>
                <c:pt idx="1147">
                  <c:v>41053</c:v>
                </c:pt>
                <c:pt idx="1148">
                  <c:v>41054</c:v>
                </c:pt>
                <c:pt idx="1149">
                  <c:v>41057</c:v>
                </c:pt>
                <c:pt idx="1150">
                  <c:v>41058</c:v>
                </c:pt>
                <c:pt idx="1151">
                  <c:v>41059</c:v>
                </c:pt>
                <c:pt idx="1152">
                  <c:v>41060</c:v>
                </c:pt>
                <c:pt idx="1153">
                  <c:v>41061</c:v>
                </c:pt>
                <c:pt idx="1154">
                  <c:v>41064</c:v>
                </c:pt>
                <c:pt idx="1155">
                  <c:v>41065</c:v>
                </c:pt>
                <c:pt idx="1156">
                  <c:v>41066</c:v>
                </c:pt>
                <c:pt idx="1157">
                  <c:v>41067</c:v>
                </c:pt>
                <c:pt idx="1158">
                  <c:v>41068</c:v>
                </c:pt>
                <c:pt idx="1159">
                  <c:v>41071</c:v>
                </c:pt>
                <c:pt idx="1160">
                  <c:v>41072</c:v>
                </c:pt>
                <c:pt idx="1161">
                  <c:v>41073</c:v>
                </c:pt>
                <c:pt idx="1162">
                  <c:v>41074</c:v>
                </c:pt>
                <c:pt idx="1163">
                  <c:v>41075</c:v>
                </c:pt>
                <c:pt idx="1164">
                  <c:v>41078</c:v>
                </c:pt>
                <c:pt idx="1165">
                  <c:v>41079</c:v>
                </c:pt>
                <c:pt idx="1166">
                  <c:v>41080</c:v>
                </c:pt>
                <c:pt idx="1167">
                  <c:v>41081</c:v>
                </c:pt>
                <c:pt idx="1168">
                  <c:v>41082</c:v>
                </c:pt>
                <c:pt idx="1169">
                  <c:v>41085</c:v>
                </c:pt>
                <c:pt idx="1170">
                  <c:v>41086</c:v>
                </c:pt>
                <c:pt idx="1171">
                  <c:v>41087</c:v>
                </c:pt>
                <c:pt idx="1172">
                  <c:v>41088</c:v>
                </c:pt>
                <c:pt idx="1173">
                  <c:v>41089</c:v>
                </c:pt>
                <c:pt idx="1174">
                  <c:v>41092</c:v>
                </c:pt>
                <c:pt idx="1175">
                  <c:v>41093</c:v>
                </c:pt>
                <c:pt idx="1176">
                  <c:v>41094</c:v>
                </c:pt>
                <c:pt idx="1177">
                  <c:v>41095</c:v>
                </c:pt>
                <c:pt idx="1178">
                  <c:v>41096</c:v>
                </c:pt>
                <c:pt idx="1179">
                  <c:v>41099</c:v>
                </c:pt>
                <c:pt idx="1180">
                  <c:v>41100</c:v>
                </c:pt>
                <c:pt idx="1181">
                  <c:v>41101</c:v>
                </c:pt>
                <c:pt idx="1182">
                  <c:v>41102</c:v>
                </c:pt>
                <c:pt idx="1183">
                  <c:v>41103</c:v>
                </c:pt>
                <c:pt idx="1184">
                  <c:v>41106</c:v>
                </c:pt>
                <c:pt idx="1185">
                  <c:v>41107</c:v>
                </c:pt>
                <c:pt idx="1186">
                  <c:v>41108</c:v>
                </c:pt>
                <c:pt idx="1187">
                  <c:v>41109</c:v>
                </c:pt>
                <c:pt idx="1188">
                  <c:v>41110</c:v>
                </c:pt>
                <c:pt idx="1189">
                  <c:v>41113</c:v>
                </c:pt>
                <c:pt idx="1190">
                  <c:v>41114</c:v>
                </c:pt>
                <c:pt idx="1191">
                  <c:v>41115</c:v>
                </c:pt>
                <c:pt idx="1192">
                  <c:v>41116</c:v>
                </c:pt>
                <c:pt idx="1193">
                  <c:v>41117</c:v>
                </c:pt>
                <c:pt idx="1194">
                  <c:v>41120</c:v>
                </c:pt>
                <c:pt idx="1195">
                  <c:v>41121</c:v>
                </c:pt>
                <c:pt idx="1196">
                  <c:v>41122</c:v>
                </c:pt>
                <c:pt idx="1197">
                  <c:v>41123</c:v>
                </c:pt>
                <c:pt idx="1198">
                  <c:v>41124</c:v>
                </c:pt>
                <c:pt idx="1199">
                  <c:v>41127</c:v>
                </c:pt>
                <c:pt idx="1200">
                  <c:v>41128</c:v>
                </c:pt>
                <c:pt idx="1201">
                  <c:v>41129</c:v>
                </c:pt>
                <c:pt idx="1202">
                  <c:v>41130</c:v>
                </c:pt>
                <c:pt idx="1203">
                  <c:v>41131</c:v>
                </c:pt>
                <c:pt idx="1204">
                  <c:v>41134</c:v>
                </c:pt>
                <c:pt idx="1205">
                  <c:v>41135</c:v>
                </c:pt>
                <c:pt idx="1206">
                  <c:v>41136</c:v>
                </c:pt>
                <c:pt idx="1207">
                  <c:v>41137</c:v>
                </c:pt>
                <c:pt idx="1208">
                  <c:v>41138</c:v>
                </c:pt>
                <c:pt idx="1209">
                  <c:v>41141</c:v>
                </c:pt>
                <c:pt idx="1210">
                  <c:v>41142</c:v>
                </c:pt>
                <c:pt idx="1211">
                  <c:v>41143</c:v>
                </c:pt>
                <c:pt idx="1212">
                  <c:v>41144</c:v>
                </c:pt>
                <c:pt idx="1213">
                  <c:v>41145</c:v>
                </c:pt>
                <c:pt idx="1214">
                  <c:v>41148</c:v>
                </c:pt>
                <c:pt idx="1215">
                  <c:v>41149</c:v>
                </c:pt>
                <c:pt idx="1216">
                  <c:v>41150</c:v>
                </c:pt>
                <c:pt idx="1217">
                  <c:v>41151</c:v>
                </c:pt>
                <c:pt idx="1218">
                  <c:v>41152</c:v>
                </c:pt>
                <c:pt idx="1219">
                  <c:v>41155</c:v>
                </c:pt>
                <c:pt idx="1220">
                  <c:v>41156</c:v>
                </c:pt>
                <c:pt idx="1221">
                  <c:v>41157</c:v>
                </c:pt>
                <c:pt idx="1222">
                  <c:v>41158</c:v>
                </c:pt>
                <c:pt idx="1223">
                  <c:v>41159</c:v>
                </c:pt>
                <c:pt idx="1224">
                  <c:v>41162</c:v>
                </c:pt>
                <c:pt idx="1225">
                  <c:v>41163</c:v>
                </c:pt>
                <c:pt idx="1226">
                  <c:v>41164</c:v>
                </c:pt>
                <c:pt idx="1227">
                  <c:v>41165</c:v>
                </c:pt>
                <c:pt idx="1228">
                  <c:v>41166</c:v>
                </c:pt>
                <c:pt idx="1229">
                  <c:v>41169</c:v>
                </c:pt>
                <c:pt idx="1230">
                  <c:v>41170</c:v>
                </c:pt>
                <c:pt idx="1231">
                  <c:v>41171</c:v>
                </c:pt>
                <c:pt idx="1232">
                  <c:v>41172</c:v>
                </c:pt>
                <c:pt idx="1233">
                  <c:v>41173</c:v>
                </c:pt>
                <c:pt idx="1234">
                  <c:v>41176</c:v>
                </c:pt>
                <c:pt idx="1235">
                  <c:v>41177</c:v>
                </c:pt>
                <c:pt idx="1236">
                  <c:v>41178</c:v>
                </c:pt>
                <c:pt idx="1237">
                  <c:v>41179</c:v>
                </c:pt>
                <c:pt idx="1238">
                  <c:v>41180</c:v>
                </c:pt>
                <c:pt idx="1239">
                  <c:v>41183</c:v>
                </c:pt>
                <c:pt idx="1240">
                  <c:v>41184</c:v>
                </c:pt>
                <c:pt idx="1241">
                  <c:v>41185</c:v>
                </c:pt>
                <c:pt idx="1242">
                  <c:v>41186</c:v>
                </c:pt>
                <c:pt idx="1243">
                  <c:v>41187</c:v>
                </c:pt>
                <c:pt idx="1244">
                  <c:v>41190</c:v>
                </c:pt>
                <c:pt idx="1245">
                  <c:v>41191</c:v>
                </c:pt>
                <c:pt idx="1246">
                  <c:v>41192</c:v>
                </c:pt>
                <c:pt idx="1247">
                  <c:v>41193</c:v>
                </c:pt>
                <c:pt idx="1248">
                  <c:v>41194</c:v>
                </c:pt>
                <c:pt idx="1249">
                  <c:v>41197</c:v>
                </c:pt>
                <c:pt idx="1250">
                  <c:v>41198</c:v>
                </c:pt>
                <c:pt idx="1251">
                  <c:v>41199</c:v>
                </c:pt>
                <c:pt idx="1252">
                  <c:v>41200</c:v>
                </c:pt>
                <c:pt idx="1253">
                  <c:v>41201</c:v>
                </c:pt>
                <c:pt idx="1254">
                  <c:v>41204</c:v>
                </c:pt>
                <c:pt idx="1255">
                  <c:v>41205</c:v>
                </c:pt>
                <c:pt idx="1256">
                  <c:v>41206</c:v>
                </c:pt>
                <c:pt idx="1257">
                  <c:v>41207</c:v>
                </c:pt>
                <c:pt idx="1258">
                  <c:v>41208</c:v>
                </c:pt>
                <c:pt idx="1259">
                  <c:v>41211</c:v>
                </c:pt>
                <c:pt idx="1260">
                  <c:v>41212</c:v>
                </c:pt>
                <c:pt idx="1261">
                  <c:v>41213</c:v>
                </c:pt>
                <c:pt idx="1262">
                  <c:v>41214</c:v>
                </c:pt>
                <c:pt idx="1263">
                  <c:v>41215</c:v>
                </c:pt>
                <c:pt idx="1264">
                  <c:v>41218</c:v>
                </c:pt>
                <c:pt idx="1265">
                  <c:v>41219</c:v>
                </c:pt>
                <c:pt idx="1266">
                  <c:v>41220</c:v>
                </c:pt>
                <c:pt idx="1267">
                  <c:v>41221</c:v>
                </c:pt>
                <c:pt idx="1268">
                  <c:v>41222</c:v>
                </c:pt>
                <c:pt idx="1269">
                  <c:v>41225</c:v>
                </c:pt>
                <c:pt idx="1270">
                  <c:v>41226</c:v>
                </c:pt>
                <c:pt idx="1271">
                  <c:v>41227</c:v>
                </c:pt>
                <c:pt idx="1272">
                  <c:v>41228</c:v>
                </c:pt>
                <c:pt idx="1273">
                  <c:v>41229</c:v>
                </c:pt>
                <c:pt idx="1274">
                  <c:v>41232</c:v>
                </c:pt>
                <c:pt idx="1275">
                  <c:v>41233</c:v>
                </c:pt>
                <c:pt idx="1276">
                  <c:v>41234</c:v>
                </c:pt>
                <c:pt idx="1277">
                  <c:v>41235</c:v>
                </c:pt>
                <c:pt idx="1278">
                  <c:v>41236</c:v>
                </c:pt>
                <c:pt idx="1279">
                  <c:v>41239</c:v>
                </c:pt>
                <c:pt idx="1280">
                  <c:v>41240</c:v>
                </c:pt>
                <c:pt idx="1281">
                  <c:v>41241</c:v>
                </c:pt>
                <c:pt idx="1282">
                  <c:v>41242</c:v>
                </c:pt>
                <c:pt idx="1283">
                  <c:v>41243</c:v>
                </c:pt>
                <c:pt idx="1284">
                  <c:v>41246</c:v>
                </c:pt>
                <c:pt idx="1285">
                  <c:v>41247</c:v>
                </c:pt>
                <c:pt idx="1286">
                  <c:v>41248</c:v>
                </c:pt>
                <c:pt idx="1287">
                  <c:v>41249</c:v>
                </c:pt>
                <c:pt idx="1288">
                  <c:v>41250</c:v>
                </c:pt>
                <c:pt idx="1289">
                  <c:v>41253</c:v>
                </c:pt>
                <c:pt idx="1290">
                  <c:v>41254</c:v>
                </c:pt>
                <c:pt idx="1291">
                  <c:v>41255</c:v>
                </c:pt>
                <c:pt idx="1292">
                  <c:v>41256</c:v>
                </c:pt>
                <c:pt idx="1293">
                  <c:v>41257</c:v>
                </c:pt>
                <c:pt idx="1294">
                  <c:v>41260</c:v>
                </c:pt>
                <c:pt idx="1295">
                  <c:v>41261</c:v>
                </c:pt>
                <c:pt idx="1296">
                  <c:v>41262</c:v>
                </c:pt>
                <c:pt idx="1297">
                  <c:v>41263</c:v>
                </c:pt>
                <c:pt idx="1298">
                  <c:v>41264</c:v>
                </c:pt>
                <c:pt idx="1299">
                  <c:v>41267</c:v>
                </c:pt>
                <c:pt idx="1300">
                  <c:v>41268</c:v>
                </c:pt>
                <c:pt idx="1301">
                  <c:v>41269</c:v>
                </c:pt>
                <c:pt idx="1302">
                  <c:v>41270</c:v>
                </c:pt>
                <c:pt idx="1303">
                  <c:v>41271</c:v>
                </c:pt>
                <c:pt idx="1304">
                  <c:v>41274</c:v>
                </c:pt>
                <c:pt idx="1305">
                  <c:v>41275</c:v>
                </c:pt>
                <c:pt idx="1306">
                  <c:v>41276</c:v>
                </c:pt>
                <c:pt idx="1307">
                  <c:v>41277</c:v>
                </c:pt>
                <c:pt idx="1308">
                  <c:v>41278</c:v>
                </c:pt>
                <c:pt idx="1309">
                  <c:v>41281</c:v>
                </c:pt>
                <c:pt idx="1310">
                  <c:v>41282</c:v>
                </c:pt>
                <c:pt idx="1311">
                  <c:v>41283</c:v>
                </c:pt>
                <c:pt idx="1312">
                  <c:v>41284</c:v>
                </c:pt>
                <c:pt idx="1313">
                  <c:v>41285</c:v>
                </c:pt>
                <c:pt idx="1314">
                  <c:v>41288</c:v>
                </c:pt>
                <c:pt idx="1315">
                  <c:v>41289</c:v>
                </c:pt>
                <c:pt idx="1316">
                  <c:v>41290</c:v>
                </c:pt>
                <c:pt idx="1317">
                  <c:v>41291</c:v>
                </c:pt>
                <c:pt idx="1318">
                  <c:v>41292</c:v>
                </c:pt>
                <c:pt idx="1319">
                  <c:v>41295</c:v>
                </c:pt>
                <c:pt idx="1320">
                  <c:v>41296</c:v>
                </c:pt>
                <c:pt idx="1321">
                  <c:v>41297</c:v>
                </c:pt>
                <c:pt idx="1322">
                  <c:v>41298</c:v>
                </c:pt>
                <c:pt idx="1323">
                  <c:v>41299</c:v>
                </c:pt>
                <c:pt idx="1324">
                  <c:v>41302</c:v>
                </c:pt>
                <c:pt idx="1325">
                  <c:v>41303</c:v>
                </c:pt>
                <c:pt idx="1326">
                  <c:v>41304</c:v>
                </c:pt>
                <c:pt idx="1327">
                  <c:v>41305</c:v>
                </c:pt>
                <c:pt idx="1328">
                  <c:v>41306</c:v>
                </c:pt>
                <c:pt idx="1329">
                  <c:v>41309</c:v>
                </c:pt>
                <c:pt idx="1330">
                  <c:v>41310</c:v>
                </c:pt>
                <c:pt idx="1331">
                  <c:v>41311</c:v>
                </c:pt>
                <c:pt idx="1332">
                  <c:v>41312</c:v>
                </c:pt>
                <c:pt idx="1333">
                  <c:v>41313</c:v>
                </c:pt>
                <c:pt idx="1334">
                  <c:v>41316</c:v>
                </c:pt>
                <c:pt idx="1335">
                  <c:v>41317</c:v>
                </c:pt>
                <c:pt idx="1336">
                  <c:v>41318</c:v>
                </c:pt>
                <c:pt idx="1337">
                  <c:v>41319</c:v>
                </c:pt>
                <c:pt idx="1338">
                  <c:v>41320</c:v>
                </c:pt>
                <c:pt idx="1339">
                  <c:v>41323</c:v>
                </c:pt>
                <c:pt idx="1340">
                  <c:v>41324</c:v>
                </c:pt>
                <c:pt idx="1341">
                  <c:v>41325</c:v>
                </c:pt>
                <c:pt idx="1342">
                  <c:v>41326</c:v>
                </c:pt>
                <c:pt idx="1343">
                  <c:v>41327</c:v>
                </c:pt>
                <c:pt idx="1344">
                  <c:v>41330</c:v>
                </c:pt>
                <c:pt idx="1345">
                  <c:v>41331</c:v>
                </c:pt>
                <c:pt idx="1346">
                  <c:v>41332</c:v>
                </c:pt>
                <c:pt idx="1347">
                  <c:v>41333</c:v>
                </c:pt>
                <c:pt idx="1348">
                  <c:v>41334</c:v>
                </c:pt>
                <c:pt idx="1349">
                  <c:v>41337</c:v>
                </c:pt>
                <c:pt idx="1350">
                  <c:v>41338</c:v>
                </c:pt>
                <c:pt idx="1351">
                  <c:v>41339</c:v>
                </c:pt>
                <c:pt idx="1352">
                  <c:v>41340</c:v>
                </c:pt>
                <c:pt idx="1353">
                  <c:v>41341</c:v>
                </c:pt>
                <c:pt idx="1354">
                  <c:v>41344</c:v>
                </c:pt>
                <c:pt idx="1355">
                  <c:v>41345</c:v>
                </c:pt>
                <c:pt idx="1356">
                  <c:v>41346</c:v>
                </c:pt>
                <c:pt idx="1357">
                  <c:v>41347</c:v>
                </c:pt>
                <c:pt idx="1358">
                  <c:v>41348</c:v>
                </c:pt>
                <c:pt idx="1359">
                  <c:v>41351</c:v>
                </c:pt>
                <c:pt idx="1360">
                  <c:v>41352</c:v>
                </c:pt>
                <c:pt idx="1361">
                  <c:v>41353</c:v>
                </c:pt>
                <c:pt idx="1362">
                  <c:v>41354</c:v>
                </c:pt>
                <c:pt idx="1363">
                  <c:v>41355</c:v>
                </c:pt>
                <c:pt idx="1364">
                  <c:v>41358</c:v>
                </c:pt>
                <c:pt idx="1365">
                  <c:v>41359</c:v>
                </c:pt>
                <c:pt idx="1366">
                  <c:v>41360</c:v>
                </c:pt>
                <c:pt idx="1367">
                  <c:v>41361</c:v>
                </c:pt>
                <c:pt idx="1368">
                  <c:v>41362</c:v>
                </c:pt>
                <c:pt idx="1369">
                  <c:v>41365</c:v>
                </c:pt>
                <c:pt idx="1370">
                  <c:v>41366</c:v>
                </c:pt>
                <c:pt idx="1371">
                  <c:v>41367</c:v>
                </c:pt>
                <c:pt idx="1372">
                  <c:v>41368</c:v>
                </c:pt>
                <c:pt idx="1373">
                  <c:v>41369</c:v>
                </c:pt>
                <c:pt idx="1374">
                  <c:v>41372</c:v>
                </c:pt>
                <c:pt idx="1375">
                  <c:v>41373</c:v>
                </c:pt>
                <c:pt idx="1376">
                  <c:v>41374</c:v>
                </c:pt>
                <c:pt idx="1377">
                  <c:v>41375</c:v>
                </c:pt>
                <c:pt idx="1378">
                  <c:v>41376</c:v>
                </c:pt>
                <c:pt idx="1379">
                  <c:v>41379</c:v>
                </c:pt>
                <c:pt idx="1380">
                  <c:v>41380</c:v>
                </c:pt>
                <c:pt idx="1381">
                  <c:v>41381</c:v>
                </c:pt>
                <c:pt idx="1382">
                  <c:v>41382</c:v>
                </c:pt>
                <c:pt idx="1383">
                  <c:v>41383</c:v>
                </c:pt>
                <c:pt idx="1384">
                  <c:v>41386</c:v>
                </c:pt>
                <c:pt idx="1385">
                  <c:v>41387</c:v>
                </c:pt>
                <c:pt idx="1386">
                  <c:v>41388</c:v>
                </c:pt>
                <c:pt idx="1387">
                  <c:v>41389</c:v>
                </c:pt>
                <c:pt idx="1388">
                  <c:v>41390</c:v>
                </c:pt>
                <c:pt idx="1389">
                  <c:v>41393</c:v>
                </c:pt>
                <c:pt idx="1390">
                  <c:v>41394</c:v>
                </c:pt>
                <c:pt idx="1391">
                  <c:v>41395</c:v>
                </c:pt>
                <c:pt idx="1392">
                  <c:v>41396</c:v>
                </c:pt>
                <c:pt idx="1393">
                  <c:v>41397</c:v>
                </c:pt>
                <c:pt idx="1394">
                  <c:v>41400</c:v>
                </c:pt>
                <c:pt idx="1395">
                  <c:v>41401</c:v>
                </c:pt>
                <c:pt idx="1396">
                  <c:v>41402</c:v>
                </c:pt>
                <c:pt idx="1397">
                  <c:v>41403</c:v>
                </c:pt>
                <c:pt idx="1398">
                  <c:v>41404</c:v>
                </c:pt>
                <c:pt idx="1399">
                  <c:v>41407</c:v>
                </c:pt>
                <c:pt idx="1400">
                  <c:v>41408</c:v>
                </c:pt>
                <c:pt idx="1401">
                  <c:v>41409</c:v>
                </c:pt>
                <c:pt idx="1402">
                  <c:v>41410</c:v>
                </c:pt>
                <c:pt idx="1403">
                  <c:v>41411</c:v>
                </c:pt>
                <c:pt idx="1404">
                  <c:v>41414</c:v>
                </c:pt>
                <c:pt idx="1405">
                  <c:v>41415</c:v>
                </c:pt>
                <c:pt idx="1406">
                  <c:v>41416</c:v>
                </c:pt>
                <c:pt idx="1407">
                  <c:v>41417</c:v>
                </c:pt>
                <c:pt idx="1408">
                  <c:v>41418</c:v>
                </c:pt>
                <c:pt idx="1409">
                  <c:v>41421</c:v>
                </c:pt>
                <c:pt idx="1410">
                  <c:v>41422</c:v>
                </c:pt>
                <c:pt idx="1411">
                  <c:v>41423</c:v>
                </c:pt>
                <c:pt idx="1412">
                  <c:v>41424</c:v>
                </c:pt>
                <c:pt idx="1413">
                  <c:v>41425</c:v>
                </c:pt>
                <c:pt idx="1414">
                  <c:v>41428</c:v>
                </c:pt>
                <c:pt idx="1415">
                  <c:v>41429</c:v>
                </c:pt>
                <c:pt idx="1416">
                  <c:v>41430</c:v>
                </c:pt>
                <c:pt idx="1417">
                  <c:v>41431</c:v>
                </c:pt>
                <c:pt idx="1418">
                  <c:v>41432</c:v>
                </c:pt>
                <c:pt idx="1419">
                  <c:v>41435</c:v>
                </c:pt>
                <c:pt idx="1420">
                  <c:v>41436</c:v>
                </c:pt>
                <c:pt idx="1421">
                  <c:v>41437</c:v>
                </c:pt>
                <c:pt idx="1422">
                  <c:v>41438</c:v>
                </c:pt>
                <c:pt idx="1423">
                  <c:v>41439</c:v>
                </c:pt>
                <c:pt idx="1424">
                  <c:v>41442</c:v>
                </c:pt>
                <c:pt idx="1425">
                  <c:v>41443</c:v>
                </c:pt>
                <c:pt idx="1426">
                  <c:v>41444</c:v>
                </c:pt>
                <c:pt idx="1427">
                  <c:v>41445</c:v>
                </c:pt>
                <c:pt idx="1428">
                  <c:v>41446</c:v>
                </c:pt>
                <c:pt idx="1429">
                  <c:v>41449</c:v>
                </c:pt>
                <c:pt idx="1430">
                  <c:v>41450</c:v>
                </c:pt>
                <c:pt idx="1431">
                  <c:v>41451</c:v>
                </c:pt>
                <c:pt idx="1432">
                  <c:v>41452</c:v>
                </c:pt>
                <c:pt idx="1433">
                  <c:v>41453</c:v>
                </c:pt>
                <c:pt idx="1434">
                  <c:v>41456</c:v>
                </c:pt>
                <c:pt idx="1435">
                  <c:v>41457</c:v>
                </c:pt>
                <c:pt idx="1436">
                  <c:v>41458</c:v>
                </c:pt>
                <c:pt idx="1437">
                  <c:v>41459</c:v>
                </c:pt>
                <c:pt idx="1438">
                  <c:v>41460</c:v>
                </c:pt>
                <c:pt idx="1439">
                  <c:v>41463</c:v>
                </c:pt>
                <c:pt idx="1440">
                  <c:v>41464</c:v>
                </c:pt>
                <c:pt idx="1441">
                  <c:v>41465</c:v>
                </c:pt>
                <c:pt idx="1442">
                  <c:v>41466</c:v>
                </c:pt>
                <c:pt idx="1443">
                  <c:v>41467</c:v>
                </c:pt>
                <c:pt idx="1444">
                  <c:v>41470</c:v>
                </c:pt>
                <c:pt idx="1445">
                  <c:v>41471</c:v>
                </c:pt>
                <c:pt idx="1446">
                  <c:v>41472</c:v>
                </c:pt>
                <c:pt idx="1447">
                  <c:v>41473</c:v>
                </c:pt>
                <c:pt idx="1448">
                  <c:v>41474</c:v>
                </c:pt>
                <c:pt idx="1449">
                  <c:v>41477</c:v>
                </c:pt>
                <c:pt idx="1450">
                  <c:v>41478</c:v>
                </c:pt>
                <c:pt idx="1451">
                  <c:v>41479</c:v>
                </c:pt>
                <c:pt idx="1452">
                  <c:v>41480</c:v>
                </c:pt>
                <c:pt idx="1453">
                  <c:v>41481</c:v>
                </c:pt>
                <c:pt idx="1454">
                  <c:v>41484</c:v>
                </c:pt>
                <c:pt idx="1455">
                  <c:v>41485</c:v>
                </c:pt>
                <c:pt idx="1456">
                  <c:v>41486</c:v>
                </c:pt>
                <c:pt idx="1457">
                  <c:v>41487</c:v>
                </c:pt>
                <c:pt idx="1458">
                  <c:v>41488</c:v>
                </c:pt>
                <c:pt idx="1459">
                  <c:v>41491</c:v>
                </c:pt>
                <c:pt idx="1460">
                  <c:v>41492</c:v>
                </c:pt>
                <c:pt idx="1461">
                  <c:v>41493</c:v>
                </c:pt>
                <c:pt idx="1462">
                  <c:v>41494</c:v>
                </c:pt>
                <c:pt idx="1463">
                  <c:v>41495</c:v>
                </c:pt>
                <c:pt idx="1464">
                  <c:v>41498</c:v>
                </c:pt>
                <c:pt idx="1465">
                  <c:v>41499</c:v>
                </c:pt>
                <c:pt idx="1466">
                  <c:v>41500</c:v>
                </c:pt>
                <c:pt idx="1467">
                  <c:v>41501</c:v>
                </c:pt>
                <c:pt idx="1468">
                  <c:v>41502</c:v>
                </c:pt>
                <c:pt idx="1469">
                  <c:v>41505</c:v>
                </c:pt>
                <c:pt idx="1470">
                  <c:v>41506</c:v>
                </c:pt>
                <c:pt idx="1471">
                  <c:v>41507</c:v>
                </c:pt>
                <c:pt idx="1472">
                  <c:v>41508</c:v>
                </c:pt>
                <c:pt idx="1473">
                  <c:v>41509</c:v>
                </c:pt>
                <c:pt idx="1474">
                  <c:v>41512</c:v>
                </c:pt>
                <c:pt idx="1475">
                  <c:v>41513</c:v>
                </c:pt>
                <c:pt idx="1476">
                  <c:v>41514</c:v>
                </c:pt>
                <c:pt idx="1477">
                  <c:v>41515</c:v>
                </c:pt>
                <c:pt idx="1478">
                  <c:v>41516</c:v>
                </c:pt>
                <c:pt idx="1479">
                  <c:v>41519</c:v>
                </c:pt>
                <c:pt idx="1480">
                  <c:v>41520</c:v>
                </c:pt>
                <c:pt idx="1481">
                  <c:v>41521</c:v>
                </c:pt>
                <c:pt idx="1482">
                  <c:v>41522</c:v>
                </c:pt>
                <c:pt idx="1483">
                  <c:v>41523</c:v>
                </c:pt>
                <c:pt idx="1484">
                  <c:v>41526</c:v>
                </c:pt>
                <c:pt idx="1485">
                  <c:v>41527</c:v>
                </c:pt>
                <c:pt idx="1486">
                  <c:v>41528</c:v>
                </c:pt>
                <c:pt idx="1487">
                  <c:v>41529</c:v>
                </c:pt>
                <c:pt idx="1488">
                  <c:v>41530</c:v>
                </c:pt>
                <c:pt idx="1489">
                  <c:v>41533</c:v>
                </c:pt>
                <c:pt idx="1490">
                  <c:v>41534</c:v>
                </c:pt>
                <c:pt idx="1491">
                  <c:v>41535</c:v>
                </c:pt>
                <c:pt idx="1492">
                  <c:v>41536</c:v>
                </c:pt>
                <c:pt idx="1493">
                  <c:v>41537</c:v>
                </c:pt>
                <c:pt idx="1494">
                  <c:v>41540</c:v>
                </c:pt>
                <c:pt idx="1495">
                  <c:v>41541</c:v>
                </c:pt>
                <c:pt idx="1496">
                  <c:v>41542</c:v>
                </c:pt>
                <c:pt idx="1497">
                  <c:v>41543</c:v>
                </c:pt>
                <c:pt idx="1498">
                  <c:v>41544</c:v>
                </c:pt>
                <c:pt idx="1499">
                  <c:v>41547</c:v>
                </c:pt>
                <c:pt idx="1500">
                  <c:v>41548</c:v>
                </c:pt>
                <c:pt idx="1501">
                  <c:v>41549</c:v>
                </c:pt>
                <c:pt idx="1502">
                  <c:v>41550</c:v>
                </c:pt>
                <c:pt idx="1503">
                  <c:v>41551</c:v>
                </c:pt>
                <c:pt idx="1504">
                  <c:v>41554</c:v>
                </c:pt>
                <c:pt idx="1505">
                  <c:v>41555</c:v>
                </c:pt>
                <c:pt idx="1506">
                  <c:v>41556</c:v>
                </c:pt>
                <c:pt idx="1507">
                  <c:v>41557</c:v>
                </c:pt>
                <c:pt idx="1508">
                  <c:v>41558</c:v>
                </c:pt>
                <c:pt idx="1509">
                  <c:v>41561</c:v>
                </c:pt>
                <c:pt idx="1510">
                  <c:v>41562</c:v>
                </c:pt>
                <c:pt idx="1511">
                  <c:v>41563</c:v>
                </c:pt>
                <c:pt idx="1512">
                  <c:v>41564</c:v>
                </c:pt>
                <c:pt idx="1513">
                  <c:v>41565</c:v>
                </c:pt>
                <c:pt idx="1514">
                  <c:v>41568</c:v>
                </c:pt>
                <c:pt idx="1515">
                  <c:v>41569</c:v>
                </c:pt>
                <c:pt idx="1516">
                  <c:v>41570</c:v>
                </c:pt>
                <c:pt idx="1517">
                  <c:v>41571</c:v>
                </c:pt>
                <c:pt idx="1518">
                  <c:v>41572</c:v>
                </c:pt>
                <c:pt idx="1519">
                  <c:v>41575</c:v>
                </c:pt>
                <c:pt idx="1520">
                  <c:v>41576</c:v>
                </c:pt>
                <c:pt idx="1521">
                  <c:v>41577</c:v>
                </c:pt>
                <c:pt idx="1522">
                  <c:v>41578</c:v>
                </c:pt>
                <c:pt idx="1523">
                  <c:v>41579</c:v>
                </c:pt>
                <c:pt idx="1524">
                  <c:v>41582</c:v>
                </c:pt>
                <c:pt idx="1525">
                  <c:v>41583</c:v>
                </c:pt>
                <c:pt idx="1526">
                  <c:v>41584</c:v>
                </c:pt>
                <c:pt idx="1527">
                  <c:v>41585</c:v>
                </c:pt>
                <c:pt idx="1528">
                  <c:v>41586</c:v>
                </c:pt>
                <c:pt idx="1529">
                  <c:v>41589</c:v>
                </c:pt>
                <c:pt idx="1530">
                  <c:v>41590</c:v>
                </c:pt>
                <c:pt idx="1531">
                  <c:v>41591</c:v>
                </c:pt>
                <c:pt idx="1532">
                  <c:v>41592</c:v>
                </c:pt>
                <c:pt idx="1533">
                  <c:v>41593</c:v>
                </c:pt>
                <c:pt idx="1534">
                  <c:v>41596</c:v>
                </c:pt>
                <c:pt idx="1535">
                  <c:v>41597</c:v>
                </c:pt>
                <c:pt idx="1536">
                  <c:v>41598</c:v>
                </c:pt>
                <c:pt idx="1537">
                  <c:v>41599</c:v>
                </c:pt>
                <c:pt idx="1538">
                  <c:v>41600</c:v>
                </c:pt>
                <c:pt idx="1539">
                  <c:v>41603</c:v>
                </c:pt>
                <c:pt idx="1540">
                  <c:v>41604</c:v>
                </c:pt>
                <c:pt idx="1541">
                  <c:v>41605</c:v>
                </c:pt>
                <c:pt idx="1542">
                  <c:v>41606</c:v>
                </c:pt>
                <c:pt idx="1543">
                  <c:v>41607</c:v>
                </c:pt>
                <c:pt idx="1544">
                  <c:v>41610</c:v>
                </c:pt>
                <c:pt idx="1545">
                  <c:v>41611</c:v>
                </c:pt>
                <c:pt idx="1546">
                  <c:v>41612</c:v>
                </c:pt>
                <c:pt idx="1547">
                  <c:v>41613</c:v>
                </c:pt>
                <c:pt idx="1548">
                  <c:v>41614</c:v>
                </c:pt>
                <c:pt idx="1549">
                  <c:v>41617</c:v>
                </c:pt>
                <c:pt idx="1550">
                  <c:v>41618</c:v>
                </c:pt>
                <c:pt idx="1551">
                  <c:v>41619</c:v>
                </c:pt>
                <c:pt idx="1552">
                  <c:v>41620</c:v>
                </c:pt>
                <c:pt idx="1553">
                  <c:v>41621</c:v>
                </c:pt>
                <c:pt idx="1554">
                  <c:v>41624</c:v>
                </c:pt>
                <c:pt idx="1555">
                  <c:v>41625</c:v>
                </c:pt>
                <c:pt idx="1556">
                  <c:v>41626</c:v>
                </c:pt>
                <c:pt idx="1557">
                  <c:v>41627</c:v>
                </c:pt>
                <c:pt idx="1558">
                  <c:v>41628</c:v>
                </c:pt>
                <c:pt idx="1559">
                  <c:v>41631</c:v>
                </c:pt>
                <c:pt idx="1560">
                  <c:v>41632</c:v>
                </c:pt>
                <c:pt idx="1561">
                  <c:v>41633</c:v>
                </c:pt>
                <c:pt idx="1562">
                  <c:v>41634</c:v>
                </c:pt>
                <c:pt idx="1563">
                  <c:v>41635</c:v>
                </c:pt>
                <c:pt idx="1564">
                  <c:v>41638</c:v>
                </c:pt>
                <c:pt idx="1565">
                  <c:v>41639</c:v>
                </c:pt>
                <c:pt idx="1566">
                  <c:v>41640</c:v>
                </c:pt>
                <c:pt idx="1567">
                  <c:v>41641</c:v>
                </c:pt>
                <c:pt idx="1568">
                  <c:v>41642</c:v>
                </c:pt>
                <c:pt idx="1569">
                  <c:v>41645</c:v>
                </c:pt>
                <c:pt idx="1570">
                  <c:v>41646</c:v>
                </c:pt>
                <c:pt idx="1571">
                  <c:v>41647</c:v>
                </c:pt>
                <c:pt idx="1572">
                  <c:v>41648</c:v>
                </c:pt>
                <c:pt idx="1573">
                  <c:v>41649</c:v>
                </c:pt>
                <c:pt idx="1574">
                  <c:v>41652</c:v>
                </c:pt>
                <c:pt idx="1575">
                  <c:v>41653</c:v>
                </c:pt>
                <c:pt idx="1576">
                  <c:v>41654</c:v>
                </c:pt>
                <c:pt idx="1577">
                  <c:v>41655</c:v>
                </c:pt>
                <c:pt idx="1578">
                  <c:v>41656</c:v>
                </c:pt>
                <c:pt idx="1579">
                  <c:v>41659</c:v>
                </c:pt>
                <c:pt idx="1580">
                  <c:v>41660</c:v>
                </c:pt>
                <c:pt idx="1581">
                  <c:v>41661</c:v>
                </c:pt>
                <c:pt idx="1582">
                  <c:v>41662</c:v>
                </c:pt>
                <c:pt idx="1583">
                  <c:v>41663</c:v>
                </c:pt>
                <c:pt idx="1584">
                  <c:v>41666</c:v>
                </c:pt>
                <c:pt idx="1585">
                  <c:v>41667</c:v>
                </c:pt>
                <c:pt idx="1586">
                  <c:v>41668</c:v>
                </c:pt>
                <c:pt idx="1587">
                  <c:v>41669</c:v>
                </c:pt>
                <c:pt idx="1588">
                  <c:v>41670</c:v>
                </c:pt>
                <c:pt idx="1589">
                  <c:v>41673</c:v>
                </c:pt>
                <c:pt idx="1590">
                  <c:v>41674</c:v>
                </c:pt>
                <c:pt idx="1591">
                  <c:v>41675</c:v>
                </c:pt>
                <c:pt idx="1592">
                  <c:v>41676</c:v>
                </c:pt>
                <c:pt idx="1593">
                  <c:v>41677</c:v>
                </c:pt>
                <c:pt idx="1594">
                  <c:v>41680</c:v>
                </c:pt>
                <c:pt idx="1595">
                  <c:v>41681</c:v>
                </c:pt>
                <c:pt idx="1596">
                  <c:v>41682</c:v>
                </c:pt>
                <c:pt idx="1597">
                  <c:v>41683</c:v>
                </c:pt>
                <c:pt idx="1598">
                  <c:v>41684</c:v>
                </c:pt>
                <c:pt idx="1599">
                  <c:v>41687</c:v>
                </c:pt>
                <c:pt idx="1600">
                  <c:v>41688</c:v>
                </c:pt>
                <c:pt idx="1601">
                  <c:v>41689</c:v>
                </c:pt>
                <c:pt idx="1602">
                  <c:v>41690</c:v>
                </c:pt>
                <c:pt idx="1603">
                  <c:v>41691</c:v>
                </c:pt>
                <c:pt idx="1604">
                  <c:v>41694</c:v>
                </c:pt>
                <c:pt idx="1605">
                  <c:v>41695</c:v>
                </c:pt>
                <c:pt idx="1606">
                  <c:v>41696</c:v>
                </c:pt>
                <c:pt idx="1607">
                  <c:v>41697</c:v>
                </c:pt>
                <c:pt idx="1608">
                  <c:v>41698</c:v>
                </c:pt>
                <c:pt idx="1609">
                  <c:v>41701</c:v>
                </c:pt>
                <c:pt idx="1610">
                  <c:v>41702</c:v>
                </c:pt>
                <c:pt idx="1611">
                  <c:v>41703</c:v>
                </c:pt>
                <c:pt idx="1612">
                  <c:v>41704</c:v>
                </c:pt>
                <c:pt idx="1613">
                  <c:v>41705</c:v>
                </c:pt>
                <c:pt idx="1614">
                  <c:v>41708</c:v>
                </c:pt>
                <c:pt idx="1615">
                  <c:v>41709</c:v>
                </c:pt>
                <c:pt idx="1616">
                  <c:v>41710</c:v>
                </c:pt>
                <c:pt idx="1617">
                  <c:v>41711</c:v>
                </c:pt>
                <c:pt idx="1618">
                  <c:v>41712</c:v>
                </c:pt>
                <c:pt idx="1619">
                  <c:v>41715</c:v>
                </c:pt>
                <c:pt idx="1620">
                  <c:v>41716</c:v>
                </c:pt>
                <c:pt idx="1621">
                  <c:v>41717</c:v>
                </c:pt>
                <c:pt idx="1622">
                  <c:v>41718</c:v>
                </c:pt>
                <c:pt idx="1623">
                  <c:v>41719</c:v>
                </c:pt>
                <c:pt idx="1624">
                  <c:v>41722</c:v>
                </c:pt>
                <c:pt idx="1625">
                  <c:v>41723</c:v>
                </c:pt>
                <c:pt idx="1626">
                  <c:v>41724</c:v>
                </c:pt>
                <c:pt idx="1627">
                  <c:v>41725</c:v>
                </c:pt>
                <c:pt idx="1628">
                  <c:v>41726</c:v>
                </c:pt>
                <c:pt idx="1629">
                  <c:v>41729</c:v>
                </c:pt>
                <c:pt idx="1630">
                  <c:v>41730</c:v>
                </c:pt>
                <c:pt idx="1631">
                  <c:v>41731</c:v>
                </c:pt>
                <c:pt idx="1632">
                  <c:v>41732</c:v>
                </c:pt>
                <c:pt idx="1633">
                  <c:v>41733</c:v>
                </c:pt>
                <c:pt idx="1634">
                  <c:v>41736</c:v>
                </c:pt>
                <c:pt idx="1635">
                  <c:v>41737</c:v>
                </c:pt>
                <c:pt idx="1636">
                  <c:v>41738</c:v>
                </c:pt>
                <c:pt idx="1637">
                  <c:v>41739</c:v>
                </c:pt>
                <c:pt idx="1638">
                  <c:v>41740</c:v>
                </c:pt>
                <c:pt idx="1639">
                  <c:v>41743</c:v>
                </c:pt>
                <c:pt idx="1640">
                  <c:v>41744</c:v>
                </c:pt>
                <c:pt idx="1641">
                  <c:v>41745</c:v>
                </c:pt>
                <c:pt idx="1642">
                  <c:v>41746</c:v>
                </c:pt>
                <c:pt idx="1643">
                  <c:v>41747</c:v>
                </c:pt>
                <c:pt idx="1644">
                  <c:v>41750</c:v>
                </c:pt>
                <c:pt idx="1645">
                  <c:v>41751</c:v>
                </c:pt>
                <c:pt idx="1646">
                  <c:v>41752</c:v>
                </c:pt>
                <c:pt idx="1647">
                  <c:v>41753</c:v>
                </c:pt>
                <c:pt idx="1648">
                  <c:v>41754</c:v>
                </c:pt>
                <c:pt idx="1649">
                  <c:v>41757</c:v>
                </c:pt>
                <c:pt idx="1650">
                  <c:v>41758</c:v>
                </c:pt>
                <c:pt idx="1651">
                  <c:v>41759</c:v>
                </c:pt>
                <c:pt idx="1652">
                  <c:v>41760</c:v>
                </c:pt>
                <c:pt idx="1653">
                  <c:v>41761</c:v>
                </c:pt>
                <c:pt idx="1654">
                  <c:v>41764</c:v>
                </c:pt>
                <c:pt idx="1655">
                  <c:v>41765</c:v>
                </c:pt>
                <c:pt idx="1656">
                  <c:v>41766</c:v>
                </c:pt>
                <c:pt idx="1657">
                  <c:v>41767</c:v>
                </c:pt>
                <c:pt idx="1658">
                  <c:v>41768</c:v>
                </c:pt>
                <c:pt idx="1659">
                  <c:v>41771</c:v>
                </c:pt>
                <c:pt idx="1660">
                  <c:v>41772</c:v>
                </c:pt>
                <c:pt idx="1661">
                  <c:v>41773</c:v>
                </c:pt>
                <c:pt idx="1662">
                  <c:v>41774</c:v>
                </c:pt>
                <c:pt idx="1663">
                  <c:v>41775</c:v>
                </c:pt>
                <c:pt idx="1664">
                  <c:v>41778</c:v>
                </c:pt>
                <c:pt idx="1665">
                  <c:v>41779</c:v>
                </c:pt>
                <c:pt idx="1666">
                  <c:v>41780</c:v>
                </c:pt>
                <c:pt idx="1667">
                  <c:v>41781</c:v>
                </c:pt>
                <c:pt idx="1668">
                  <c:v>41782</c:v>
                </c:pt>
                <c:pt idx="1669">
                  <c:v>41785</c:v>
                </c:pt>
                <c:pt idx="1670">
                  <c:v>41786</c:v>
                </c:pt>
                <c:pt idx="1671">
                  <c:v>41787</c:v>
                </c:pt>
                <c:pt idx="1672">
                  <c:v>41788</c:v>
                </c:pt>
                <c:pt idx="1673">
                  <c:v>41789</c:v>
                </c:pt>
                <c:pt idx="1674">
                  <c:v>41792</c:v>
                </c:pt>
                <c:pt idx="1675">
                  <c:v>41793</c:v>
                </c:pt>
                <c:pt idx="1676">
                  <c:v>41794</c:v>
                </c:pt>
                <c:pt idx="1677">
                  <c:v>41795</c:v>
                </c:pt>
                <c:pt idx="1678">
                  <c:v>41796</c:v>
                </c:pt>
                <c:pt idx="1679">
                  <c:v>41799</c:v>
                </c:pt>
                <c:pt idx="1680">
                  <c:v>41800</c:v>
                </c:pt>
                <c:pt idx="1681">
                  <c:v>41801</c:v>
                </c:pt>
                <c:pt idx="1682">
                  <c:v>41802</c:v>
                </c:pt>
                <c:pt idx="1683">
                  <c:v>41803</c:v>
                </c:pt>
                <c:pt idx="1684">
                  <c:v>41806</c:v>
                </c:pt>
                <c:pt idx="1685">
                  <c:v>41807</c:v>
                </c:pt>
                <c:pt idx="1686">
                  <c:v>41808</c:v>
                </c:pt>
                <c:pt idx="1687">
                  <c:v>41809</c:v>
                </c:pt>
                <c:pt idx="1688">
                  <c:v>41810</c:v>
                </c:pt>
                <c:pt idx="1689">
                  <c:v>41813</c:v>
                </c:pt>
                <c:pt idx="1690">
                  <c:v>41814</c:v>
                </c:pt>
                <c:pt idx="1691">
                  <c:v>41815</c:v>
                </c:pt>
                <c:pt idx="1692">
                  <c:v>41816</c:v>
                </c:pt>
                <c:pt idx="1693">
                  <c:v>41817</c:v>
                </c:pt>
                <c:pt idx="1694">
                  <c:v>41820</c:v>
                </c:pt>
                <c:pt idx="1695">
                  <c:v>41821</c:v>
                </c:pt>
                <c:pt idx="1696">
                  <c:v>41822</c:v>
                </c:pt>
                <c:pt idx="1697">
                  <c:v>41823</c:v>
                </c:pt>
                <c:pt idx="1698">
                  <c:v>41824</c:v>
                </c:pt>
                <c:pt idx="1699">
                  <c:v>41827</c:v>
                </c:pt>
                <c:pt idx="1700">
                  <c:v>41828</c:v>
                </c:pt>
                <c:pt idx="1701">
                  <c:v>41829</c:v>
                </c:pt>
                <c:pt idx="1702">
                  <c:v>41830</c:v>
                </c:pt>
                <c:pt idx="1703">
                  <c:v>41831</c:v>
                </c:pt>
                <c:pt idx="1704">
                  <c:v>41834</c:v>
                </c:pt>
                <c:pt idx="1705">
                  <c:v>41835</c:v>
                </c:pt>
                <c:pt idx="1706">
                  <c:v>41836</c:v>
                </c:pt>
                <c:pt idx="1707">
                  <c:v>41837</c:v>
                </c:pt>
                <c:pt idx="1708">
                  <c:v>41838</c:v>
                </c:pt>
                <c:pt idx="1709">
                  <c:v>41841</c:v>
                </c:pt>
                <c:pt idx="1710">
                  <c:v>41842</c:v>
                </c:pt>
                <c:pt idx="1711">
                  <c:v>41843</c:v>
                </c:pt>
                <c:pt idx="1712">
                  <c:v>41844</c:v>
                </c:pt>
                <c:pt idx="1713">
                  <c:v>41845</c:v>
                </c:pt>
                <c:pt idx="1714">
                  <c:v>41848</c:v>
                </c:pt>
                <c:pt idx="1715">
                  <c:v>41849</c:v>
                </c:pt>
                <c:pt idx="1716">
                  <c:v>41850</c:v>
                </c:pt>
                <c:pt idx="1717">
                  <c:v>41851</c:v>
                </c:pt>
                <c:pt idx="1718">
                  <c:v>41852</c:v>
                </c:pt>
                <c:pt idx="1719">
                  <c:v>41855</c:v>
                </c:pt>
                <c:pt idx="1720">
                  <c:v>41856</c:v>
                </c:pt>
                <c:pt idx="1721">
                  <c:v>41857</c:v>
                </c:pt>
                <c:pt idx="1722">
                  <c:v>41858</c:v>
                </c:pt>
                <c:pt idx="1723">
                  <c:v>41859</c:v>
                </c:pt>
                <c:pt idx="1724">
                  <c:v>41862</c:v>
                </c:pt>
                <c:pt idx="1725">
                  <c:v>41863</c:v>
                </c:pt>
                <c:pt idx="1726">
                  <c:v>41864</c:v>
                </c:pt>
                <c:pt idx="1727">
                  <c:v>41865</c:v>
                </c:pt>
                <c:pt idx="1728">
                  <c:v>41866</c:v>
                </c:pt>
                <c:pt idx="1729">
                  <c:v>41869</c:v>
                </c:pt>
                <c:pt idx="1730">
                  <c:v>41870</c:v>
                </c:pt>
                <c:pt idx="1731">
                  <c:v>41871</c:v>
                </c:pt>
                <c:pt idx="1732">
                  <c:v>41872</c:v>
                </c:pt>
                <c:pt idx="1733">
                  <c:v>41873</c:v>
                </c:pt>
                <c:pt idx="1734">
                  <c:v>41876</c:v>
                </c:pt>
                <c:pt idx="1735">
                  <c:v>41877</c:v>
                </c:pt>
                <c:pt idx="1736">
                  <c:v>41878</c:v>
                </c:pt>
                <c:pt idx="1737">
                  <c:v>41879</c:v>
                </c:pt>
                <c:pt idx="1738">
                  <c:v>41880</c:v>
                </c:pt>
                <c:pt idx="1739">
                  <c:v>41883</c:v>
                </c:pt>
                <c:pt idx="1740">
                  <c:v>41884</c:v>
                </c:pt>
                <c:pt idx="1741">
                  <c:v>41885</c:v>
                </c:pt>
                <c:pt idx="1742">
                  <c:v>41886</c:v>
                </c:pt>
                <c:pt idx="1743">
                  <c:v>41887</c:v>
                </c:pt>
                <c:pt idx="1744">
                  <c:v>41890</c:v>
                </c:pt>
                <c:pt idx="1745">
                  <c:v>41891</c:v>
                </c:pt>
                <c:pt idx="1746">
                  <c:v>41892</c:v>
                </c:pt>
                <c:pt idx="1747">
                  <c:v>41893</c:v>
                </c:pt>
                <c:pt idx="1748">
                  <c:v>41894</c:v>
                </c:pt>
                <c:pt idx="1749">
                  <c:v>41897</c:v>
                </c:pt>
                <c:pt idx="1750">
                  <c:v>41898</c:v>
                </c:pt>
                <c:pt idx="1751">
                  <c:v>41899</c:v>
                </c:pt>
                <c:pt idx="1752">
                  <c:v>41900</c:v>
                </c:pt>
                <c:pt idx="1753">
                  <c:v>41901</c:v>
                </c:pt>
                <c:pt idx="1754">
                  <c:v>41904</c:v>
                </c:pt>
                <c:pt idx="1755">
                  <c:v>41905</c:v>
                </c:pt>
                <c:pt idx="1756">
                  <c:v>41906</c:v>
                </c:pt>
                <c:pt idx="1757">
                  <c:v>41907</c:v>
                </c:pt>
                <c:pt idx="1758">
                  <c:v>41908</c:v>
                </c:pt>
                <c:pt idx="1759">
                  <c:v>41911</c:v>
                </c:pt>
                <c:pt idx="1760">
                  <c:v>41912</c:v>
                </c:pt>
                <c:pt idx="1761">
                  <c:v>41913</c:v>
                </c:pt>
                <c:pt idx="1762">
                  <c:v>41914</c:v>
                </c:pt>
                <c:pt idx="1763">
                  <c:v>41915</c:v>
                </c:pt>
                <c:pt idx="1764">
                  <c:v>41918</c:v>
                </c:pt>
                <c:pt idx="1765">
                  <c:v>41919</c:v>
                </c:pt>
                <c:pt idx="1766">
                  <c:v>41920</c:v>
                </c:pt>
                <c:pt idx="1767">
                  <c:v>41921</c:v>
                </c:pt>
                <c:pt idx="1768">
                  <c:v>41922</c:v>
                </c:pt>
                <c:pt idx="1769">
                  <c:v>41925</c:v>
                </c:pt>
                <c:pt idx="1770">
                  <c:v>41926</c:v>
                </c:pt>
                <c:pt idx="1771">
                  <c:v>41927</c:v>
                </c:pt>
                <c:pt idx="1772">
                  <c:v>41928</c:v>
                </c:pt>
                <c:pt idx="1773">
                  <c:v>41929</c:v>
                </c:pt>
                <c:pt idx="1774">
                  <c:v>41932</c:v>
                </c:pt>
                <c:pt idx="1775">
                  <c:v>41933</c:v>
                </c:pt>
                <c:pt idx="1776">
                  <c:v>41934</c:v>
                </c:pt>
                <c:pt idx="1777">
                  <c:v>41935</c:v>
                </c:pt>
                <c:pt idx="1778">
                  <c:v>41936</c:v>
                </c:pt>
                <c:pt idx="1779">
                  <c:v>41939</c:v>
                </c:pt>
                <c:pt idx="1780">
                  <c:v>41940</c:v>
                </c:pt>
                <c:pt idx="1781">
                  <c:v>41941</c:v>
                </c:pt>
                <c:pt idx="1782">
                  <c:v>41942</c:v>
                </c:pt>
                <c:pt idx="1783">
                  <c:v>41943</c:v>
                </c:pt>
                <c:pt idx="1784">
                  <c:v>41946</c:v>
                </c:pt>
                <c:pt idx="1785">
                  <c:v>41947</c:v>
                </c:pt>
                <c:pt idx="1786">
                  <c:v>41948</c:v>
                </c:pt>
                <c:pt idx="1787">
                  <c:v>41949</c:v>
                </c:pt>
                <c:pt idx="1788">
                  <c:v>41950</c:v>
                </c:pt>
                <c:pt idx="1789">
                  <c:v>41953</c:v>
                </c:pt>
                <c:pt idx="1790">
                  <c:v>41954</c:v>
                </c:pt>
                <c:pt idx="1791">
                  <c:v>41955</c:v>
                </c:pt>
                <c:pt idx="1792">
                  <c:v>41956</c:v>
                </c:pt>
                <c:pt idx="1793">
                  <c:v>41957</c:v>
                </c:pt>
                <c:pt idx="1794">
                  <c:v>41960</c:v>
                </c:pt>
                <c:pt idx="1795">
                  <c:v>41961</c:v>
                </c:pt>
                <c:pt idx="1796">
                  <c:v>41962</c:v>
                </c:pt>
                <c:pt idx="1797">
                  <c:v>41963</c:v>
                </c:pt>
                <c:pt idx="1798">
                  <c:v>41964</c:v>
                </c:pt>
                <c:pt idx="1799">
                  <c:v>41967</c:v>
                </c:pt>
                <c:pt idx="1800">
                  <c:v>41968</c:v>
                </c:pt>
                <c:pt idx="1801">
                  <c:v>41969</c:v>
                </c:pt>
                <c:pt idx="1802">
                  <c:v>41970</c:v>
                </c:pt>
                <c:pt idx="1803">
                  <c:v>41971</c:v>
                </c:pt>
                <c:pt idx="1804">
                  <c:v>41974</c:v>
                </c:pt>
                <c:pt idx="1805">
                  <c:v>41975</c:v>
                </c:pt>
                <c:pt idx="1806">
                  <c:v>41976</c:v>
                </c:pt>
                <c:pt idx="1807">
                  <c:v>41977</c:v>
                </c:pt>
                <c:pt idx="1808">
                  <c:v>41978</c:v>
                </c:pt>
                <c:pt idx="1809">
                  <c:v>41981</c:v>
                </c:pt>
                <c:pt idx="1810">
                  <c:v>41982</c:v>
                </c:pt>
                <c:pt idx="1811">
                  <c:v>41983</c:v>
                </c:pt>
                <c:pt idx="1812">
                  <c:v>41984</c:v>
                </c:pt>
                <c:pt idx="1813">
                  <c:v>41985</c:v>
                </c:pt>
                <c:pt idx="1814">
                  <c:v>41988</c:v>
                </c:pt>
                <c:pt idx="1815">
                  <c:v>41989</c:v>
                </c:pt>
                <c:pt idx="1816">
                  <c:v>41990</c:v>
                </c:pt>
                <c:pt idx="1817">
                  <c:v>41991</c:v>
                </c:pt>
                <c:pt idx="1818">
                  <c:v>41992</c:v>
                </c:pt>
                <c:pt idx="1819">
                  <c:v>41995</c:v>
                </c:pt>
                <c:pt idx="1820">
                  <c:v>41996</c:v>
                </c:pt>
                <c:pt idx="1821">
                  <c:v>41997</c:v>
                </c:pt>
                <c:pt idx="1822">
                  <c:v>41998</c:v>
                </c:pt>
                <c:pt idx="1823">
                  <c:v>41999</c:v>
                </c:pt>
                <c:pt idx="1824">
                  <c:v>42002</c:v>
                </c:pt>
                <c:pt idx="1825">
                  <c:v>42003</c:v>
                </c:pt>
                <c:pt idx="1826">
                  <c:v>42004</c:v>
                </c:pt>
                <c:pt idx="1827">
                  <c:v>42005</c:v>
                </c:pt>
                <c:pt idx="1828">
                  <c:v>42006</c:v>
                </c:pt>
                <c:pt idx="1829">
                  <c:v>42009</c:v>
                </c:pt>
                <c:pt idx="1830">
                  <c:v>42010</c:v>
                </c:pt>
                <c:pt idx="1831">
                  <c:v>42011</c:v>
                </c:pt>
                <c:pt idx="1832">
                  <c:v>42012</c:v>
                </c:pt>
                <c:pt idx="1833">
                  <c:v>42013</c:v>
                </c:pt>
                <c:pt idx="1834">
                  <c:v>42016</c:v>
                </c:pt>
                <c:pt idx="1835">
                  <c:v>42017</c:v>
                </c:pt>
                <c:pt idx="1836">
                  <c:v>42018</c:v>
                </c:pt>
                <c:pt idx="1837">
                  <c:v>42019</c:v>
                </c:pt>
                <c:pt idx="1838">
                  <c:v>42020</c:v>
                </c:pt>
                <c:pt idx="1839">
                  <c:v>42023</c:v>
                </c:pt>
                <c:pt idx="1840">
                  <c:v>42024</c:v>
                </c:pt>
                <c:pt idx="1841">
                  <c:v>42025</c:v>
                </c:pt>
                <c:pt idx="1842">
                  <c:v>42026</c:v>
                </c:pt>
                <c:pt idx="1843">
                  <c:v>42027</c:v>
                </c:pt>
                <c:pt idx="1844">
                  <c:v>42030</c:v>
                </c:pt>
                <c:pt idx="1845">
                  <c:v>42031</c:v>
                </c:pt>
                <c:pt idx="1846">
                  <c:v>42032</c:v>
                </c:pt>
                <c:pt idx="1847">
                  <c:v>42033</c:v>
                </c:pt>
                <c:pt idx="1848">
                  <c:v>42034</c:v>
                </c:pt>
                <c:pt idx="1849">
                  <c:v>42037</c:v>
                </c:pt>
                <c:pt idx="1850">
                  <c:v>42038</c:v>
                </c:pt>
                <c:pt idx="1851">
                  <c:v>42039</c:v>
                </c:pt>
                <c:pt idx="1852">
                  <c:v>42040</c:v>
                </c:pt>
                <c:pt idx="1853">
                  <c:v>42041</c:v>
                </c:pt>
                <c:pt idx="1854">
                  <c:v>42044</c:v>
                </c:pt>
                <c:pt idx="1855">
                  <c:v>42045</c:v>
                </c:pt>
                <c:pt idx="1856">
                  <c:v>42046</c:v>
                </c:pt>
                <c:pt idx="1857">
                  <c:v>42047</c:v>
                </c:pt>
                <c:pt idx="1858">
                  <c:v>42048</c:v>
                </c:pt>
                <c:pt idx="1859">
                  <c:v>42051</c:v>
                </c:pt>
                <c:pt idx="1860">
                  <c:v>42052</c:v>
                </c:pt>
                <c:pt idx="1861">
                  <c:v>42053</c:v>
                </c:pt>
                <c:pt idx="1862">
                  <c:v>42054</c:v>
                </c:pt>
                <c:pt idx="1863">
                  <c:v>42055</c:v>
                </c:pt>
                <c:pt idx="1864">
                  <c:v>42058</c:v>
                </c:pt>
                <c:pt idx="1865">
                  <c:v>42059</c:v>
                </c:pt>
                <c:pt idx="1866">
                  <c:v>42060</c:v>
                </c:pt>
                <c:pt idx="1867">
                  <c:v>42061</c:v>
                </c:pt>
                <c:pt idx="1868">
                  <c:v>42062</c:v>
                </c:pt>
                <c:pt idx="1869">
                  <c:v>42065</c:v>
                </c:pt>
              </c:numCache>
            </c:numRef>
          </c:cat>
          <c:val>
            <c:numRef>
              <c:f>'Slide 12'!$H$3:$H$1872</c:f>
              <c:numCache>
                <c:formatCode>General</c:formatCode>
                <c:ptCount val="1870"/>
                <c:pt idx="0">
                  <c:v>10.026</c:v>
                </c:pt>
                <c:pt idx="1">
                  <c:v>10.484</c:v>
                </c:pt>
                <c:pt idx="2">
                  <c:v>10.488</c:v>
                </c:pt>
                <c:pt idx="3">
                  <c:v>10.548</c:v>
                </c:pt>
                <c:pt idx="4">
                  <c:v>9.8710000000000004</c:v>
                </c:pt>
                <c:pt idx="5">
                  <c:v>9.6330000000000009</c:v>
                </c:pt>
                <c:pt idx="6">
                  <c:v>9.4689999999999994</c:v>
                </c:pt>
                <c:pt idx="7">
                  <c:v>9.5990000000000002</c:v>
                </c:pt>
                <c:pt idx="8">
                  <c:v>9.7490000000000006</c:v>
                </c:pt>
                <c:pt idx="9">
                  <c:v>9.6069999999999993</c:v>
                </c:pt>
                <c:pt idx="10">
                  <c:v>9.8089999999999993</c:v>
                </c:pt>
                <c:pt idx="11">
                  <c:v>9.8040000000000003</c:v>
                </c:pt>
                <c:pt idx="12">
                  <c:v>9.6080000000000005</c:v>
                </c:pt>
                <c:pt idx="13">
                  <c:v>9.1280000000000001</c:v>
                </c:pt>
                <c:pt idx="14">
                  <c:v>9.0679999999999996</c:v>
                </c:pt>
                <c:pt idx="15">
                  <c:v>9.1189999999999998</c:v>
                </c:pt>
                <c:pt idx="16">
                  <c:v>8.859</c:v>
                </c:pt>
                <c:pt idx="17">
                  <c:v>10.109</c:v>
                </c:pt>
                <c:pt idx="18">
                  <c:v>9.9749999999999996</c:v>
                </c:pt>
                <c:pt idx="19">
                  <c:v>9.9740000000000002</c:v>
                </c:pt>
                <c:pt idx="20">
                  <c:v>10.141999999999999</c:v>
                </c:pt>
                <c:pt idx="21">
                  <c:v>10.337</c:v>
                </c:pt>
                <c:pt idx="22">
                  <c:v>10.521000000000001</c:v>
                </c:pt>
                <c:pt idx="23">
                  <c:v>9.89</c:v>
                </c:pt>
                <c:pt idx="24">
                  <c:v>9.89</c:v>
                </c:pt>
                <c:pt idx="25">
                  <c:v>9.9120000000000008</c:v>
                </c:pt>
                <c:pt idx="26">
                  <c:v>9.7219999999999995</c:v>
                </c:pt>
                <c:pt idx="27">
                  <c:v>10.122999999999999</c:v>
                </c:pt>
                <c:pt idx="28">
                  <c:v>10.032</c:v>
                </c:pt>
                <c:pt idx="29">
                  <c:v>9.9819999999999993</c:v>
                </c:pt>
                <c:pt idx="30">
                  <c:v>10.145</c:v>
                </c:pt>
                <c:pt idx="31">
                  <c:v>9.7110000000000003</c:v>
                </c:pt>
                <c:pt idx="32">
                  <c:v>10.276</c:v>
                </c:pt>
                <c:pt idx="33">
                  <c:v>10.252000000000001</c:v>
                </c:pt>
                <c:pt idx="34">
                  <c:v>10.246</c:v>
                </c:pt>
                <c:pt idx="35">
                  <c:v>10.487</c:v>
                </c:pt>
                <c:pt idx="36">
                  <c:v>10.45</c:v>
                </c:pt>
                <c:pt idx="37">
                  <c:v>10.702999999999999</c:v>
                </c:pt>
                <c:pt idx="38">
                  <c:v>10.538</c:v>
                </c:pt>
                <c:pt idx="39">
                  <c:v>10.909000000000001</c:v>
                </c:pt>
                <c:pt idx="40">
                  <c:v>10.742000000000001</c:v>
                </c:pt>
                <c:pt idx="41">
                  <c:v>10.742000000000001</c:v>
                </c:pt>
                <c:pt idx="42">
                  <c:v>11.132999999999999</c:v>
                </c:pt>
                <c:pt idx="43">
                  <c:v>12.042</c:v>
                </c:pt>
                <c:pt idx="44">
                  <c:v>12.044</c:v>
                </c:pt>
                <c:pt idx="45">
                  <c:v>11.476000000000001</c:v>
                </c:pt>
                <c:pt idx="46">
                  <c:v>11.771000000000001</c:v>
                </c:pt>
                <c:pt idx="47">
                  <c:v>10.813000000000001</c:v>
                </c:pt>
                <c:pt idx="48">
                  <c:v>10.968</c:v>
                </c:pt>
                <c:pt idx="49">
                  <c:v>11.236000000000001</c:v>
                </c:pt>
                <c:pt idx="50">
                  <c:v>11.760999999999999</c:v>
                </c:pt>
                <c:pt idx="51">
                  <c:v>11.901</c:v>
                </c:pt>
                <c:pt idx="52">
                  <c:v>11.79</c:v>
                </c:pt>
                <c:pt idx="53">
                  <c:v>12.090999999999999</c:v>
                </c:pt>
                <c:pt idx="54">
                  <c:v>12.266999999999999</c:v>
                </c:pt>
                <c:pt idx="55">
                  <c:v>12.795999999999999</c:v>
                </c:pt>
                <c:pt idx="56">
                  <c:v>12.961</c:v>
                </c:pt>
                <c:pt idx="57">
                  <c:v>12.606</c:v>
                </c:pt>
                <c:pt idx="58">
                  <c:v>12.481999999999999</c:v>
                </c:pt>
                <c:pt idx="59">
                  <c:v>13.369</c:v>
                </c:pt>
                <c:pt idx="60">
                  <c:v>13.279</c:v>
                </c:pt>
                <c:pt idx="61">
                  <c:v>13.27</c:v>
                </c:pt>
                <c:pt idx="62">
                  <c:v>12.856999999999999</c:v>
                </c:pt>
                <c:pt idx="63">
                  <c:v>12.911</c:v>
                </c:pt>
                <c:pt idx="64">
                  <c:v>12.919</c:v>
                </c:pt>
                <c:pt idx="65">
                  <c:v>13.064</c:v>
                </c:pt>
                <c:pt idx="66">
                  <c:v>13.061999999999999</c:v>
                </c:pt>
                <c:pt idx="67">
                  <c:v>12.718</c:v>
                </c:pt>
                <c:pt idx="68">
                  <c:v>12.961</c:v>
                </c:pt>
                <c:pt idx="69">
                  <c:v>12.734</c:v>
                </c:pt>
                <c:pt idx="70">
                  <c:v>12.715</c:v>
                </c:pt>
                <c:pt idx="71">
                  <c:v>12.865</c:v>
                </c:pt>
                <c:pt idx="72">
                  <c:v>12.617000000000001</c:v>
                </c:pt>
                <c:pt idx="73">
                  <c:v>11.866</c:v>
                </c:pt>
                <c:pt idx="74">
                  <c:v>11.896000000000001</c:v>
                </c:pt>
                <c:pt idx="75">
                  <c:v>11.974</c:v>
                </c:pt>
                <c:pt idx="76">
                  <c:v>11.952</c:v>
                </c:pt>
                <c:pt idx="77">
                  <c:v>11.85</c:v>
                </c:pt>
                <c:pt idx="78">
                  <c:v>11.602</c:v>
                </c:pt>
                <c:pt idx="79">
                  <c:v>11.316000000000001</c:v>
                </c:pt>
                <c:pt idx="80">
                  <c:v>10.682</c:v>
                </c:pt>
                <c:pt idx="81">
                  <c:v>10.268000000000001</c:v>
                </c:pt>
                <c:pt idx="82">
                  <c:v>10.409000000000001</c:v>
                </c:pt>
                <c:pt idx="83">
                  <c:v>9.923</c:v>
                </c:pt>
                <c:pt idx="84">
                  <c:v>9.5440000000000005</c:v>
                </c:pt>
                <c:pt idx="85">
                  <c:v>8.9830000000000005</c:v>
                </c:pt>
                <c:pt idx="86">
                  <c:v>8.7620000000000005</c:v>
                </c:pt>
                <c:pt idx="87">
                  <c:v>8.713000000000001</c:v>
                </c:pt>
                <c:pt idx="88">
                  <c:v>8.907</c:v>
                </c:pt>
                <c:pt idx="89">
                  <c:v>7.7930000000000001</c:v>
                </c:pt>
                <c:pt idx="90">
                  <c:v>7.7869999999999999</c:v>
                </c:pt>
                <c:pt idx="91">
                  <c:v>7.8449999999999998</c:v>
                </c:pt>
                <c:pt idx="92">
                  <c:v>8.0240000000000009</c:v>
                </c:pt>
                <c:pt idx="93">
                  <c:v>7.907</c:v>
                </c:pt>
                <c:pt idx="94">
                  <c:v>7.835</c:v>
                </c:pt>
                <c:pt idx="95">
                  <c:v>8.0050000000000008</c:v>
                </c:pt>
                <c:pt idx="96">
                  <c:v>8.0020000000000007</c:v>
                </c:pt>
                <c:pt idx="97">
                  <c:v>8.42</c:v>
                </c:pt>
                <c:pt idx="98">
                  <c:v>7.8860000000000001</c:v>
                </c:pt>
                <c:pt idx="99">
                  <c:v>7.7530000000000001</c:v>
                </c:pt>
                <c:pt idx="100">
                  <c:v>7.9359999999999999</c:v>
                </c:pt>
                <c:pt idx="101">
                  <c:v>7.6029999999999998</c:v>
                </c:pt>
                <c:pt idx="102">
                  <c:v>7.7469999999999999</c:v>
                </c:pt>
                <c:pt idx="103">
                  <c:v>7.9169999999999998</c:v>
                </c:pt>
                <c:pt idx="104">
                  <c:v>7.9020000000000001</c:v>
                </c:pt>
                <c:pt idx="105">
                  <c:v>8.0069999999999997</c:v>
                </c:pt>
                <c:pt idx="106">
                  <c:v>7.6820000000000004</c:v>
                </c:pt>
                <c:pt idx="107">
                  <c:v>7.8050000000000006</c:v>
                </c:pt>
                <c:pt idx="108">
                  <c:v>7.8789999999999996</c:v>
                </c:pt>
                <c:pt idx="109">
                  <c:v>8.0839999999999996</c:v>
                </c:pt>
                <c:pt idx="110">
                  <c:v>8.3079999999999998</c:v>
                </c:pt>
                <c:pt idx="111">
                  <c:v>8.3539999999999992</c:v>
                </c:pt>
                <c:pt idx="112">
                  <c:v>8.32</c:v>
                </c:pt>
                <c:pt idx="113">
                  <c:v>8.6210000000000004</c:v>
                </c:pt>
                <c:pt idx="114">
                  <c:v>8.6579999999999995</c:v>
                </c:pt>
                <c:pt idx="115">
                  <c:v>8.99</c:v>
                </c:pt>
                <c:pt idx="116">
                  <c:v>8.8680000000000003</c:v>
                </c:pt>
                <c:pt idx="117">
                  <c:v>9.31</c:v>
                </c:pt>
                <c:pt idx="118">
                  <c:v>9.1620000000000008</c:v>
                </c:pt>
                <c:pt idx="119">
                  <c:v>9.1820000000000004</c:v>
                </c:pt>
                <c:pt idx="120">
                  <c:v>9.1790000000000003</c:v>
                </c:pt>
                <c:pt idx="121">
                  <c:v>9.33</c:v>
                </c:pt>
                <c:pt idx="122">
                  <c:v>9.1940000000000008</c:v>
                </c:pt>
                <c:pt idx="123">
                  <c:v>9.2910000000000004</c:v>
                </c:pt>
                <c:pt idx="124">
                  <c:v>9.3010000000000002</c:v>
                </c:pt>
                <c:pt idx="125">
                  <c:v>8.9340000000000011</c:v>
                </c:pt>
                <c:pt idx="126">
                  <c:v>8.907</c:v>
                </c:pt>
                <c:pt idx="127">
                  <c:v>8.7740000000000009</c:v>
                </c:pt>
                <c:pt idx="128">
                  <c:v>8.8719999999999999</c:v>
                </c:pt>
                <c:pt idx="129">
                  <c:v>8.8729999999999993</c:v>
                </c:pt>
                <c:pt idx="130">
                  <c:v>8.7249999999999996</c:v>
                </c:pt>
                <c:pt idx="131">
                  <c:v>8.7159999999999993</c:v>
                </c:pt>
                <c:pt idx="132">
                  <c:v>8.4359999999999999</c:v>
                </c:pt>
                <c:pt idx="133">
                  <c:v>8.1519999999999992</c:v>
                </c:pt>
                <c:pt idx="134">
                  <c:v>8.2889999999999997</c:v>
                </c:pt>
                <c:pt idx="135">
                  <c:v>8.0609999999999999</c:v>
                </c:pt>
                <c:pt idx="136">
                  <c:v>7.8330000000000002</c:v>
                </c:pt>
                <c:pt idx="137">
                  <c:v>7.6120000000000001</c:v>
                </c:pt>
                <c:pt idx="138">
                  <c:v>8.2710000000000008</c:v>
                </c:pt>
                <c:pt idx="139">
                  <c:v>8.2029999999999994</c:v>
                </c:pt>
                <c:pt idx="140">
                  <c:v>8.0739999999999998</c:v>
                </c:pt>
                <c:pt idx="141">
                  <c:v>8.2850000000000001</c:v>
                </c:pt>
                <c:pt idx="142">
                  <c:v>8.4130000000000003</c:v>
                </c:pt>
                <c:pt idx="143">
                  <c:v>8.1240000000000006</c:v>
                </c:pt>
                <c:pt idx="144">
                  <c:v>8.043000000000001</c:v>
                </c:pt>
                <c:pt idx="145">
                  <c:v>7.6559999999999997</c:v>
                </c:pt>
                <c:pt idx="146">
                  <c:v>7.6950000000000003</c:v>
                </c:pt>
                <c:pt idx="147">
                  <c:v>7.5970000000000004</c:v>
                </c:pt>
                <c:pt idx="148">
                  <c:v>7.8029999999999999</c:v>
                </c:pt>
                <c:pt idx="149">
                  <c:v>8.043000000000001</c:v>
                </c:pt>
                <c:pt idx="150">
                  <c:v>8.0690000000000008</c:v>
                </c:pt>
                <c:pt idx="151">
                  <c:v>7.923</c:v>
                </c:pt>
                <c:pt idx="152">
                  <c:v>7.9569999999999999</c:v>
                </c:pt>
                <c:pt idx="153">
                  <c:v>7.8479999999999999</c:v>
                </c:pt>
                <c:pt idx="154">
                  <c:v>7.8220000000000001</c:v>
                </c:pt>
                <c:pt idx="155">
                  <c:v>7.7460000000000004</c:v>
                </c:pt>
                <c:pt idx="156">
                  <c:v>7.819</c:v>
                </c:pt>
                <c:pt idx="157">
                  <c:v>8.1840000000000011</c:v>
                </c:pt>
                <c:pt idx="158">
                  <c:v>8.1150000000000002</c:v>
                </c:pt>
                <c:pt idx="159">
                  <c:v>8.2080000000000002</c:v>
                </c:pt>
                <c:pt idx="160">
                  <c:v>8.3919999999999995</c:v>
                </c:pt>
                <c:pt idx="161">
                  <c:v>8.3640000000000008</c:v>
                </c:pt>
                <c:pt idx="162">
                  <c:v>8.4049999999999994</c:v>
                </c:pt>
                <c:pt idx="163">
                  <c:v>8.4649999999999999</c:v>
                </c:pt>
                <c:pt idx="164">
                  <c:v>8.3979999999999997</c:v>
                </c:pt>
                <c:pt idx="165">
                  <c:v>8.39</c:v>
                </c:pt>
                <c:pt idx="166">
                  <c:v>8.4079999999999995</c:v>
                </c:pt>
                <c:pt idx="167">
                  <c:v>8.4450000000000003</c:v>
                </c:pt>
                <c:pt idx="168">
                  <c:v>7.875</c:v>
                </c:pt>
                <c:pt idx="169">
                  <c:v>8.0050000000000008</c:v>
                </c:pt>
                <c:pt idx="170">
                  <c:v>7.96</c:v>
                </c:pt>
                <c:pt idx="171">
                  <c:v>7.6470000000000002</c:v>
                </c:pt>
                <c:pt idx="172">
                  <c:v>7.17</c:v>
                </c:pt>
                <c:pt idx="173">
                  <c:v>7.0970000000000004</c:v>
                </c:pt>
                <c:pt idx="174">
                  <c:v>7.0979999999999999</c:v>
                </c:pt>
                <c:pt idx="175">
                  <c:v>7.16</c:v>
                </c:pt>
                <c:pt idx="176">
                  <c:v>7.0510000000000002</c:v>
                </c:pt>
                <c:pt idx="177">
                  <c:v>6.5730000000000004</c:v>
                </c:pt>
                <c:pt idx="178">
                  <c:v>6.0910000000000002</c:v>
                </c:pt>
                <c:pt idx="179">
                  <c:v>5.851</c:v>
                </c:pt>
                <c:pt idx="180">
                  <c:v>5.92</c:v>
                </c:pt>
                <c:pt idx="181">
                  <c:v>6.0789999999999997</c:v>
                </c:pt>
                <c:pt idx="182">
                  <c:v>5.9509999999999996</c:v>
                </c:pt>
                <c:pt idx="183">
                  <c:v>6.65</c:v>
                </c:pt>
                <c:pt idx="184">
                  <c:v>8.8040000000000003</c:v>
                </c:pt>
                <c:pt idx="185">
                  <c:v>8.76</c:v>
                </c:pt>
                <c:pt idx="186">
                  <c:v>8.8019999999999996</c:v>
                </c:pt>
                <c:pt idx="187">
                  <c:v>8.4749999999999996</c:v>
                </c:pt>
                <c:pt idx="188">
                  <c:v>12.103999999999999</c:v>
                </c:pt>
                <c:pt idx="189">
                  <c:v>12.114000000000001</c:v>
                </c:pt>
                <c:pt idx="190">
                  <c:v>11.997999999999999</c:v>
                </c:pt>
                <c:pt idx="191">
                  <c:v>12.081</c:v>
                </c:pt>
                <c:pt idx="192">
                  <c:v>12.217000000000001</c:v>
                </c:pt>
                <c:pt idx="193">
                  <c:v>12.198</c:v>
                </c:pt>
                <c:pt idx="194">
                  <c:v>13.016</c:v>
                </c:pt>
                <c:pt idx="195">
                  <c:v>13.861000000000001</c:v>
                </c:pt>
                <c:pt idx="196">
                  <c:v>13.893000000000001</c:v>
                </c:pt>
                <c:pt idx="197">
                  <c:v>14.225</c:v>
                </c:pt>
                <c:pt idx="198">
                  <c:v>14.191000000000001</c:v>
                </c:pt>
                <c:pt idx="199">
                  <c:v>14.993</c:v>
                </c:pt>
                <c:pt idx="200">
                  <c:v>15.173</c:v>
                </c:pt>
                <c:pt idx="201">
                  <c:v>16.023</c:v>
                </c:pt>
                <c:pt idx="202">
                  <c:v>16.268999999999998</c:v>
                </c:pt>
                <c:pt idx="203">
                  <c:v>16.266999999999999</c:v>
                </c:pt>
                <c:pt idx="204">
                  <c:v>16.266999999999999</c:v>
                </c:pt>
                <c:pt idx="205">
                  <c:v>16.670999999999999</c:v>
                </c:pt>
                <c:pt idx="206">
                  <c:v>16.634</c:v>
                </c:pt>
                <c:pt idx="207">
                  <c:v>16.672000000000001</c:v>
                </c:pt>
                <c:pt idx="208">
                  <c:v>16.677</c:v>
                </c:pt>
                <c:pt idx="209">
                  <c:v>16.725000000000001</c:v>
                </c:pt>
                <c:pt idx="210">
                  <c:v>17.253</c:v>
                </c:pt>
                <c:pt idx="211">
                  <c:v>17.326000000000001</c:v>
                </c:pt>
                <c:pt idx="212">
                  <c:v>17.459</c:v>
                </c:pt>
                <c:pt idx="213">
                  <c:v>17.702000000000002</c:v>
                </c:pt>
                <c:pt idx="214">
                  <c:v>16.611999999999998</c:v>
                </c:pt>
                <c:pt idx="215">
                  <c:v>16.709</c:v>
                </c:pt>
                <c:pt idx="216">
                  <c:v>16.564</c:v>
                </c:pt>
                <c:pt idx="217">
                  <c:v>16.584</c:v>
                </c:pt>
                <c:pt idx="218">
                  <c:v>14.478</c:v>
                </c:pt>
                <c:pt idx="219">
                  <c:v>14.539</c:v>
                </c:pt>
                <c:pt idx="220">
                  <c:v>14.914</c:v>
                </c:pt>
                <c:pt idx="221">
                  <c:v>14.914999999999999</c:v>
                </c:pt>
                <c:pt idx="222">
                  <c:v>14.776</c:v>
                </c:pt>
                <c:pt idx="223">
                  <c:v>14.846</c:v>
                </c:pt>
                <c:pt idx="224">
                  <c:v>14.081</c:v>
                </c:pt>
                <c:pt idx="225">
                  <c:v>13.263999999999999</c:v>
                </c:pt>
                <c:pt idx="226">
                  <c:v>13.358000000000001</c:v>
                </c:pt>
                <c:pt idx="227">
                  <c:v>13.002000000000001</c:v>
                </c:pt>
                <c:pt idx="228">
                  <c:v>13.129</c:v>
                </c:pt>
                <c:pt idx="229">
                  <c:v>12.018000000000001</c:v>
                </c:pt>
                <c:pt idx="230">
                  <c:v>12.361000000000001</c:v>
                </c:pt>
                <c:pt idx="231">
                  <c:v>11.722</c:v>
                </c:pt>
                <c:pt idx="232">
                  <c:v>12.58</c:v>
                </c:pt>
                <c:pt idx="233">
                  <c:v>12.651</c:v>
                </c:pt>
                <c:pt idx="234">
                  <c:v>13.459</c:v>
                </c:pt>
                <c:pt idx="235">
                  <c:v>13.622999999999999</c:v>
                </c:pt>
                <c:pt idx="236">
                  <c:v>13.696999999999999</c:v>
                </c:pt>
                <c:pt idx="237">
                  <c:v>13.701000000000001</c:v>
                </c:pt>
                <c:pt idx="238">
                  <c:v>13.689</c:v>
                </c:pt>
                <c:pt idx="239">
                  <c:v>14.615</c:v>
                </c:pt>
                <c:pt idx="240">
                  <c:v>14.196999999999999</c:v>
                </c:pt>
                <c:pt idx="241">
                  <c:v>14.167999999999999</c:v>
                </c:pt>
                <c:pt idx="242">
                  <c:v>14.231</c:v>
                </c:pt>
                <c:pt idx="243">
                  <c:v>13.692</c:v>
                </c:pt>
                <c:pt idx="244">
                  <c:v>13.855</c:v>
                </c:pt>
                <c:pt idx="245">
                  <c:v>13.539</c:v>
                </c:pt>
                <c:pt idx="246">
                  <c:v>13.355</c:v>
                </c:pt>
                <c:pt idx="247">
                  <c:v>13.151</c:v>
                </c:pt>
                <c:pt idx="248">
                  <c:v>13.007</c:v>
                </c:pt>
                <c:pt idx="249">
                  <c:v>13.000999999999999</c:v>
                </c:pt>
                <c:pt idx="250">
                  <c:v>13.183</c:v>
                </c:pt>
                <c:pt idx="251">
                  <c:v>13.439</c:v>
                </c:pt>
                <c:pt idx="252">
                  <c:v>13.445</c:v>
                </c:pt>
                <c:pt idx="253">
                  <c:v>13.375999999999999</c:v>
                </c:pt>
                <c:pt idx="254">
                  <c:v>13.441000000000001</c:v>
                </c:pt>
                <c:pt idx="255">
                  <c:v>13.510999999999999</c:v>
                </c:pt>
                <c:pt idx="256">
                  <c:v>13.641</c:v>
                </c:pt>
                <c:pt idx="257">
                  <c:v>13.455</c:v>
                </c:pt>
                <c:pt idx="258">
                  <c:v>13.446999999999999</c:v>
                </c:pt>
                <c:pt idx="259">
                  <c:v>13.45</c:v>
                </c:pt>
                <c:pt idx="260">
                  <c:v>13.307</c:v>
                </c:pt>
                <c:pt idx="261">
                  <c:v>14</c:v>
                </c:pt>
                <c:pt idx="262">
                  <c:v>12.97</c:v>
                </c:pt>
                <c:pt idx="263">
                  <c:v>13.714</c:v>
                </c:pt>
                <c:pt idx="264">
                  <c:v>13.093</c:v>
                </c:pt>
                <c:pt idx="265">
                  <c:v>12.003</c:v>
                </c:pt>
                <c:pt idx="266">
                  <c:v>11.848000000000001</c:v>
                </c:pt>
                <c:pt idx="267">
                  <c:v>11.862</c:v>
                </c:pt>
                <c:pt idx="268">
                  <c:v>11.859</c:v>
                </c:pt>
                <c:pt idx="269">
                  <c:v>10.595000000000001</c:v>
                </c:pt>
                <c:pt idx="270">
                  <c:v>10.595000000000001</c:v>
                </c:pt>
                <c:pt idx="271">
                  <c:v>10.746</c:v>
                </c:pt>
                <c:pt idx="272">
                  <c:v>10.454000000000001</c:v>
                </c:pt>
                <c:pt idx="273">
                  <c:v>10.557</c:v>
                </c:pt>
                <c:pt idx="274">
                  <c:v>10.305</c:v>
                </c:pt>
                <c:pt idx="275">
                  <c:v>10.321999999999999</c:v>
                </c:pt>
                <c:pt idx="276">
                  <c:v>11.287000000000001</c:v>
                </c:pt>
                <c:pt idx="277">
                  <c:v>11.388</c:v>
                </c:pt>
                <c:pt idx="278">
                  <c:v>11.259</c:v>
                </c:pt>
                <c:pt idx="279">
                  <c:v>11.227</c:v>
                </c:pt>
                <c:pt idx="280">
                  <c:v>10.786</c:v>
                </c:pt>
                <c:pt idx="281">
                  <c:v>10.432</c:v>
                </c:pt>
                <c:pt idx="282">
                  <c:v>10.394</c:v>
                </c:pt>
                <c:pt idx="283">
                  <c:v>10.377000000000001</c:v>
                </c:pt>
                <c:pt idx="284">
                  <c:v>10.956</c:v>
                </c:pt>
                <c:pt idx="285">
                  <c:v>11.234999999999999</c:v>
                </c:pt>
                <c:pt idx="286">
                  <c:v>11.291</c:v>
                </c:pt>
                <c:pt idx="287">
                  <c:v>11.313000000000001</c:v>
                </c:pt>
                <c:pt idx="288">
                  <c:v>11.2</c:v>
                </c:pt>
                <c:pt idx="289">
                  <c:v>11.073</c:v>
                </c:pt>
                <c:pt idx="290">
                  <c:v>12.106</c:v>
                </c:pt>
                <c:pt idx="291">
                  <c:v>11.874000000000001</c:v>
                </c:pt>
                <c:pt idx="292">
                  <c:v>12.039</c:v>
                </c:pt>
                <c:pt idx="293">
                  <c:v>11.923999999999999</c:v>
                </c:pt>
                <c:pt idx="294">
                  <c:v>11.843999999999999</c:v>
                </c:pt>
                <c:pt idx="295">
                  <c:v>13.151999999999999</c:v>
                </c:pt>
                <c:pt idx="296">
                  <c:v>13.246</c:v>
                </c:pt>
                <c:pt idx="297">
                  <c:v>13.484</c:v>
                </c:pt>
                <c:pt idx="298">
                  <c:v>13.632999999999999</c:v>
                </c:pt>
                <c:pt idx="299">
                  <c:v>13.369</c:v>
                </c:pt>
                <c:pt idx="300">
                  <c:v>13.36</c:v>
                </c:pt>
                <c:pt idx="301">
                  <c:v>13.510999999999999</c:v>
                </c:pt>
                <c:pt idx="302">
                  <c:v>13.484999999999999</c:v>
                </c:pt>
                <c:pt idx="303">
                  <c:v>13.391</c:v>
                </c:pt>
                <c:pt idx="304">
                  <c:v>13.872999999999999</c:v>
                </c:pt>
                <c:pt idx="305">
                  <c:v>13.864000000000001</c:v>
                </c:pt>
                <c:pt idx="306">
                  <c:v>13.35</c:v>
                </c:pt>
                <c:pt idx="307">
                  <c:v>14.236000000000001</c:v>
                </c:pt>
                <c:pt idx="308">
                  <c:v>14.227</c:v>
                </c:pt>
                <c:pt idx="309">
                  <c:v>14.286</c:v>
                </c:pt>
                <c:pt idx="310">
                  <c:v>14.074</c:v>
                </c:pt>
                <c:pt idx="311">
                  <c:v>13.863</c:v>
                </c:pt>
                <c:pt idx="312">
                  <c:v>13.372</c:v>
                </c:pt>
                <c:pt idx="313">
                  <c:v>13.359</c:v>
                </c:pt>
                <c:pt idx="314">
                  <c:v>13.092000000000001</c:v>
                </c:pt>
                <c:pt idx="315">
                  <c:v>12.829000000000001</c:v>
                </c:pt>
                <c:pt idx="316">
                  <c:v>17.327999999999999</c:v>
                </c:pt>
                <c:pt idx="317">
                  <c:v>17.442</c:v>
                </c:pt>
                <c:pt idx="318">
                  <c:v>17.327000000000002</c:v>
                </c:pt>
                <c:pt idx="319">
                  <c:v>17.312000000000001</c:v>
                </c:pt>
                <c:pt idx="320">
                  <c:v>16.841000000000001</c:v>
                </c:pt>
                <c:pt idx="321">
                  <c:v>16.998000000000001</c:v>
                </c:pt>
                <c:pt idx="322">
                  <c:v>16.946999999999999</c:v>
                </c:pt>
                <c:pt idx="323">
                  <c:v>16.545999999999999</c:v>
                </c:pt>
                <c:pt idx="324">
                  <c:v>16.577000000000002</c:v>
                </c:pt>
                <c:pt idx="325">
                  <c:v>15.663</c:v>
                </c:pt>
                <c:pt idx="326">
                  <c:v>15.577999999999999</c:v>
                </c:pt>
                <c:pt idx="327">
                  <c:v>15.455</c:v>
                </c:pt>
                <c:pt idx="328">
                  <c:v>15.79</c:v>
                </c:pt>
                <c:pt idx="329">
                  <c:v>15.798999999999999</c:v>
                </c:pt>
                <c:pt idx="330">
                  <c:v>15.814</c:v>
                </c:pt>
                <c:pt idx="331">
                  <c:v>15.433</c:v>
                </c:pt>
                <c:pt idx="332">
                  <c:v>15.537000000000001</c:v>
                </c:pt>
                <c:pt idx="333">
                  <c:v>15.44</c:v>
                </c:pt>
                <c:pt idx="334">
                  <c:v>15.249000000000001</c:v>
                </c:pt>
                <c:pt idx="335">
                  <c:v>15.294</c:v>
                </c:pt>
                <c:pt idx="336">
                  <c:v>15.176</c:v>
                </c:pt>
                <c:pt idx="337">
                  <c:v>14.525</c:v>
                </c:pt>
                <c:pt idx="338">
                  <c:v>14.731</c:v>
                </c:pt>
                <c:pt idx="339">
                  <c:v>14.829000000000001</c:v>
                </c:pt>
                <c:pt idx="340">
                  <c:v>14.707000000000001</c:v>
                </c:pt>
                <c:pt idx="341">
                  <c:v>14.691000000000001</c:v>
                </c:pt>
                <c:pt idx="342">
                  <c:v>14.708</c:v>
                </c:pt>
                <c:pt idx="343">
                  <c:v>14.802</c:v>
                </c:pt>
                <c:pt idx="344">
                  <c:v>14.842000000000001</c:v>
                </c:pt>
                <c:pt idx="345">
                  <c:v>14.92</c:v>
                </c:pt>
                <c:pt idx="346">
                  <c:v>8.9039999999999999</c:v>
                </c:pt>
                <c:pt idx="347">
                  <c:v>8.827</c:v>
                </c:pt>
                <c:pt idx="348">
                  <c:v>8.8520000000000003</c:v>
                </c:pt>
                <c:pt idx="349">
                  <c:v>8.8780000000000001</c:v>
                </c:pt>
                <c:pt idx="350">
                  <c:v>8.875</c:v>
                </c:pt>
                <c:pt idx="351">
                  <c:v>8.5250000000000004</c:v>
                </c:pt>
                <c:pt idx="352">
                  <c:v>8.8339999999999996</c:v>
                </c:pt>
                <c:pt idx="353">
                  <c:v>8.8360000000000003</c:v>
                </c:pt>
                <c:pt idx="354">
                  <c:v>9.2469999999999999</c:v>
                </c:pt>
                <c:pt idx="355">
                  <c:v>9.19</c:v>
                </c:pt>
                <c:pt idx="356">
                  <c:v>9.3420000000000005</c:v>
                </c:pt>
                <c:pt idx="357">
                  <c:v>9.1059999999999999</c:v>
                </c:pt>
                <c:pt idx="358">
                  <c:v>8.3409999999999993</c:v>
                </c:pt>
                <c:pt idx="359">
                  <c:v>8.57</c:v>
                </c:pt>
                <c:pt idx="360">
                  <c:v>8.5299999999999994</c:v>
                </c:pt>
                <c:pt idx="361">
                  <c:v>8.43</c:v>
                </c:pt>
                <c:pt idx="362">
                  <c:v>8.9909999999999997</c:v>
                </c:pt>
                <c:pt idx="363">
                  <c:v>9.173</c:v>
                </c:pt>
                <c:pt idx="364">
                  <c:v>8.8640000000000008</c:v>
                </c:pt>
                <c:pt idx="365">
                  <c:v>8.6649999999999991</c:v>
                </c:pt>
                <c:pt idx="366">
                  <c:v>9.6020000000000003</c:v>
                </c:pt>
                <c:pt idx="367">
                  <c:v>9.6259999999999994</c:v>
                </c:pt>
                <c:pt idx="368">
                  <c:v>11.055</c:v>
                </c:pt>
                <c:pt idx="369">
                  <c:v>12.071999999999999</c:v>
                </c:pt>
                <c:pt idx="370">
                  <c:v>12.298999999999999</c:v>
                </c:pt>
                <c:pt idx="371">
                  <c:v>12.574999999999999</c:v>
                </c:pt>
                <c:pt idx="372">
                  <c:v>12.973000000000001</c:v>
                </c:pt>
                <c:pt idx="373">
                  <c:v>13.234</c:v>
                </c:pt>
                <c:pt idx="374">
                  <c:v>12.964</c:v>
                </c:pt>
                <c:pt idx="375">
                  <c:v>12.993</c:v>
                </c:pt>
                <c:pt idx="376">
                  <c:v>12.956</c:v>
                </c:pt>
                <c:pt idx="377">
                  <c:v>13.195</c:v>
                </c:pt>
                <c:pt idx="378">
                  <c:v>13.398999999999999</c:v>
                </c:pt>
                <c:pt idx="379">
                  <c:v>13.571</c:v>
                </c:pt>
                <c:pt idx="380">
                  <c:v>13.635999999999999</c:v>
                </c:pt>
                <c:pt idx="381">
                  <c:v>13.666</c:v>
                </c:pt>
                <c:pt idx="382">
                  <c:v>14.045</c:v>
                </c:pt>
                <c:pt idx="383">
                  <c:v>14.122999999999999</c:v>
                </c:pt>
                <c:pt idx="384">
                  <c:v>14.066000000000001</c:v>
                </c:pt>
                <c:pt idx="385">
                  <c:v>14.161</c:v>
                </c:pt>
                <c:pt idx="386">
                  <c:v>14.028</c:v>
                </c:pt>
                <c:pt idx="387">
                  <c:v>14.544</c:v>
                </c:pt>
                <c:pt idx="388">
                  <c:v>14.613</c:v>
                </c:pt>
                <c:pt idx="389">
                  <c:v>14.492000000000001</c:v>
                </c:pt>
                <c:pt idx="390">
                  <c:v>14.492000000000001</c:v>
                </c:pt>
                <c:pt idx="391">
                  <c:v>14.446999999999999</c:v>
                </c:pt>
                <c:pt idx="392">
                  <c:v>14.064</c:v>
                </c:pt>
                <c:pt idx="393">
                  <c:v>13.891999999999999</c:v>
                </c:pt>
                <c:pt idx="394">
                  <c:v>13.894</c:v>
                </c:pt>
                <c:pt idx="395">
                  <c:v>13.894</c:v>
                </c:pt>
                <c:pt idx="396">
                  <c:v>13.487</c:v>
                </c:pt>
                <c:pt idx="397">
                  <c:v>13.89</c:v>
                </c:pt>
                <c:pt idx="398">
                  <c:v>13.231</c:v>
                </c:pt>
                <c:pt idx="399">
                  <c:v>11.672000000000001</c:v>
                </c:pt>
                <c:pt idx="400">
                  <c:v>11.871</c:v>
                </c:pt>
                <c:pt idx="401">
                  <c:v>12.265000000000001</c:v>
                </c:pt>
                <c:pt idx="402">
                  <c:v>11.58</c:v>
                </c:pt>
                <c:pt idx="403">
                  <c:v>11.234999999999999</c:v>
                </c:pt>
                <c:pt idx="404">
                  <c:v>11.281000000000001</c:v>
                </c:pt>
                <c:pt idx="405">
                  <c:v>11.513999999999999</c:v>
                </c:pt>
                <c:pt idx="406">
                  <c:v>11.51</c:v>
                </c:pt>
                <c:pt idx="407">
                  <c:v>12.079000000000001</c:v>
                </c:pt>
                <c:pt idx="408">
                  <c:v>11.987</c:v>
                </c:pt>
                <c:pt idx="409">
                  <c:v>11.907999999999999</c:v>
                </c:pt>
                <c:pt idx="410">
                  <c:v>11.882999999999999</c:v>
                </c:pt>
                <c:pt idx="411">
                  <c:v>11.88</c:v>
                </c:pt>
                <c:pt idx="412">
                  <c:v>10.929</c:v>
                </c:pt>
                <c:pt idx="413">
                  <c:v>11.371</c:v>
                </c:pt>
                <c:pt idx="414">
                  <c:v>11.679</c:v>
                </c:pt>
                <c:pt idx="415">
                  <c:v>11.654</c:v>
                </c:pt>
                <c:pt idx="416">
                  <c:v>11.773</c:v>
                </c:pt>
                <c:pt idx="417">
                  <c:v>11.24</c:v>
                </c:pt>
                <c:pt idx="418">
                  <c:v>11.407999999999999</c:v>
                </c:pt>
                <c:pt idx="419">
                  <c:v>11.622</c:v>
                </c:pt>
                <c:pt idx="420">
                  <c:v>11.772</c:v>
                </c:pt>
                <c:pt idx="421">
                  <c:v>11.759</c:v>
                </c:pt>
                <c:pt idx="422">
                  <c:v>12.019</c:v>
                </c:pt>
                <c:pt idx="423">
                  <c:v>12.051</c:v>
                </c:pt>
                <c:pt idx="424">
                  <c:v>12.161</c:v>
                </c:pt>
                <c:pt idx="425">
                  <c:v>12.138</c:v>
                </c:pt>
                <c:pt idx="426">
                  <c:v>11.468999999999999</c:v>
                </c:pt>
                <c:pt idx="427">
                  <c:v>11.103</c:v>
                </c:pt>
                <c:pt idx="428">
                  <c:v>11.048</c:v>
                </c:pt>
                <c:pt idx="429">
                  <c:v>11.124000000000001</c:v>
                </c:pt>
                <c:pt idx="430">
                  <c:v>10.919</c:v>
                </c:pt>
                <c:pt idx="431">
                  <c:v>10.249000000000001</c:v>
                </c:pt>
                <c:pt idx="432">
                  <c:v>10.239000000000001</c:v>
                </c:pt>
                <c:pt idx="433">
                  <c:v>9.9740000000000002</c:v>
                </c:pt>
                <c:pt idx="434">
                  <c:v>9.9290000000000003</c:v>
                </c:pt>
                <c:pt idx="435">
                  <c:v>9.6300000000000008</c:v>
                </c:pt>
                <c:pt idx="436">
                  <c:v>9.4960000000000004</c:v>
                </c:pt>
                <c:pt idx="437">
                  <c:v>8.6760000000000002</c:v>
                </c:pt>
                <c:pt idx="438">
                  <c:v>8.9830000000000005</c:v>
                </c:pt>
                <c:pt idx="439">
                  <c:v>8.8940000000000001</c:v>
                </c:pt>
                <c:pt idx="440">
                  <c:v>8.9969999999999999</c:v>
                </c:pt>
                <c:pt idx="441">
                  <c:v>8.9860000000000007</c:v>
                </c:pt>
                <c:pt idx="442">
                  <c:v>9.4190000000000005</c:v>
                </c:pt>
                <c:pt idx="443">
                  <c:v>8.83</c:v>
                </c:pt>
                <c:pt idx="444">
                  <c:v>8.3550000000000004</c:v>
                </c:pt>
                <c:pt idx="445">
                  <c:v>8.3309999999999995</c:v>
                </c:pt>
                <c:pt idx="446">
                  <c:v>8.0540000000000003</c:v>
                </c:pt>
                <c:pt idx="447">
                  <c:v>8.2629999999999999</c:v>
                </c:pt>
                <c:pt idx="448">
                  <c:v>8.0519999999999996</c:v>
                </c:pt>
                <c:pt idx="449">
                  <c:v>7.8949999999999996</c:v>
                </c:pt>
                <c:pt idx="450">
                  <c:v>7.774</c:v>
                </c:pt>
                <c:pt idx="451">
                  <c:v>7.7809999999999997</c:v>
                </c:pt>
                <c:pt idx="452">
                  <c:v>7.3789999999999996</c:v>
                </c:pt>
                <c:pt idx="453">
                  <c:v>7.4630000000000001</c:v>
                </c:pt>
                <c:pt idx="454">
                  <c:v>7.3609999999999998</c:v>
                </c:pt>
                <c:pt idx="455">
                  <c:v>7.306</c:v>
                </c:pt>
                <c:pt idx="456">
                  <c:v>7.1849999999999996</c:v>
                </c:pt>
                <c:pt idx="457">
                  <c:v>7.71</c:v>
                </c:pt>
                <c:pt idx="458">
                  <c:v>7.1269999999999998</c:v>
                </c:pt>
                <c:pt idx="459">
                  <c:v>7.016</c:v>
                </c:pt>
                <c:pt idx="460">
                  <c:v>7.0259999999999998</c:v>
                </c:pt>
                <c:pt idx="461">
                  <c:v>7.1989999999999998</c:v>
                </c:pt>
                <c:pt idx="462">
                  <c:v>7.4249999999999998</c:v>
                </c:pt>
                <c:pt idx="463">
                  <c:v>8.07</c:v>
                </c:pt>
                <c:pt idx="464">
                  <c:v>7.9770000000000003</c:v>
                </c:pt>
                <c:pt idx="465">
                  <c:v>7.9989999999999997</c:v>
                </c:pt>
                <c:pt idx="466">
                  <c:v>8.077</c:v>
                </c:pt>
                <c:pt idx="467">
                  <c:v>8.11</c:v>
                </c:pt>
                <c:pt idx="468">
                  <c:v>7.9370000000000003</c:v>
                </c:pt>
                <c:pt idx="469">
                  <c:v>7.95</c:v>
                </c:pt>
                <c:pt idx="470">
                  <c:v>7.9269999999999996</c:v>
                </c:pt>
                <c:pt idx="471">
                  <c:v>8.0350000000000001</c:v>
                </c:pt>
                <c:pt idx="472">
                  <c:v>7.4770000000000003</c:v>
                </c:pt>
                <c:pt idx="473">
                  <c:v>7.5990000000000002</c:v>
                </c:pt>
                <c:pt idx="474">
                  <c:v>7.5410000000000004</c:v>
                </c:pt>
                <c:pt idx="475">
                  <c:v>7.93</c:v>
                </c:pt>
                <c:pt idx="476">
                  <c:v>7.9580000000000002</c:v>
                </c:pt>
                <c:pt idx="477">
                  <c:v>7.9329999999999998</c:v>
                </c:pt>
                <c:pt idx="478">
                  <c:v>8.1940000000000008</c:v>
                </c:pt>
                <c:pt idx="479">
                  <c:v>8.2149999999999999</c:v>
                </c:pt>
                <c:pt idx="480">
                  <c:v>8.261000000000001</c:v>
                </c:pt>
                <c:pt idx="481">
                  <c:v>8.3460000000000001</c:v>
                </c:pt>
                <c:pt idx="482">
                  <c:v>8.2900000000000009</c:v>
                </c:pt>
                <c:pt idx="483">
                  <c:v>8.17</c:v>
                </c:pt>
                <c:pt idx="484">
                  <c:v>8.1080000000000005</c:v>
                </c:pt>
                <c:pt idx="485">
                  <c:v>8.1180000000000003</c:v>
                </c:pt>
                <c:pt idx="486">
                  <c:v>8.1440000000000001</c:v>
                </c:pt>
                <c:pt idx="487">
                  <c:v>7.508</c:v>
                </c:pt>
                <c:pt idx="488">
                  <c:v>7.51</c:v>
                </c:pt>
                <c:pt idx="489">
                  <c:v>7.867</c:v>
                </c:pt>
                <c:pt idx="490">
                  <c:v>7.8390000000000004</c:v>
                </c:pt>
                <c:pt idx="491">
                  <c:v>7.6660000000000004</c:v>
                </c:pt>
                <c:pt idx="492">
                  <c:v>7.4809999999999999</c:v>
                </c:pt>
                <c:pt idx="493">
                  <c:v>6.8460000000000001</c:v>
                </c:pt>
                <c:pt idx="494">
                  <c:v>6.8460000000000001</c:v>
                </c:pt>
                <c:pt idx="495">
                  <c:v>6.9210000000000003</c:v>
                </c:pt>
                <c:pt idx="496">
                  <c:v>6.6870000000000003</c:v>
                </c:pt>
                <c:pt idx="497">
                  <c:v>6.5519999999999996</c:v>
                </c:pt>
                <c:pt idx="498">
                  <c:v>6.6639999999999997</c:v>
                </c:pt>
                <c:pt idx="499">
                  <c:v>6.6589999999999998</c:v>
                </c:pt>
                <c:pt idx="500">
                  <c:v>6.984</c:v>
                </c:pt>
                <c:pt idx="501">
                  <c:v>6.9020000000000001</c:v>
                </c:pt>
                <c:pt idx="502">
                  <c:v>7.0609999999999999</c:v>
                </c:pt>
                <c:pt idx="503">
                  <c:v>7.3170000000000002</c:v>
                </c:pt>
                <c:pt idx="504">
                  <c:v>7.2050000000000001</c:v>
                </c:pt>
                <c:pt idx="505">
                  <c:v>6.8630000000000004</c:v>
                </c:pt>
                <c:pt idx="506">
                  <c:v>6.923</c:v>
                </c:pt>
                <c:pt idx="507">
                  <c:v>6.7910000000000004</c:v>
                </c:pt>
                <c:pt idx="508">
                  <c:v>6.2610000000000001</c:v>
                </c:pt>
                <c:pt idx="509">
                  <c:v>6.2309999999999999</c:v>
                </c:pt>
                <c:pt idx="510">
                  <c:v>6.1779999999999999</c:v>
                </c:pt>
                <c:pt idx="511">
                  <c:v>6.02</c:v>
                </c:pt>
                <c:pt idx="512">
                  <c:v>6.6870000000000003</c:v>
                </c:pt>
                <c:pt idx="513">
                  <c:v>6.8049999999999997</c:v>
                </c:pt>
                <c:pt idx="514">
                  <c:v>7.5430000000000001</c:v>
                </c:pt>
                <c:pt idx="515">
                  <c:v>7.7220000000000004</c:v>
                </c:pt>
                <c:pt idx="516">
                  <c:v>7.6879999999999997</c:v>
                </c:pt>
                <c:pt idx="517">
                  <c:v>7.7279999999999998</c:v>
                </c:pt>
                <c:pt idx="518">
                  <c:v>7.69</c:v>
                </c:pt>
                <c:pt idx="519">
                  <c:v>7.2779999999999996</c:v>
                </c:pt>
                <c:pt idx="520">
                  <c:v>7.4080000000000004</c:v>
                </c:pt>
                <c:pt idx="521">
                  <c:v>7.41</c:v>
                </c:pt>
                <c:pt idx="522">
                  <c:v>7.4370000000000003</c:v>
                </c:pt>
                <c:pt idx="523">
                  <c:v>7.4370000000000003</c:v>
                </c:pt>
                <c:pt idx="524">
                  <c:v>7.4640000000000004</c:v>
                </c:pt>
                <c:pt idx="525">
                  <c:v>7.4660000000000002</c:v>
                </c:pt>
                <c:pt idx="526">
                  <c:v>7.4550000000000001</c:v>
                </c:pt>
                <c:pt idx="527">
                  <c:v>7.4509999999999996</c:v>
                </c:pt>
                <c:pt idx="528">
                  <c:v>7.0920000000000014</c:v>
                </c:pt>
                <c:pt idx="529">
                  <c:v>7.1160000000000014</c:v>
                </c:pt>
                <c:pt idx="530">
                  <c:v>7.4930000000000003</c:v>
                </c:pt>
                <c:pt idx="531">
                  <c:v>7.6459999999999999</c:v>
                </c:pt>
                <c:pt idx="532">
                  <c:v>7.702</c:v>
                </c:pt>
                <c:pt idx="533">
                  <c:v>7.59</c:v>
                </c:pt>
                <c:pt idx="534">
                  <c:v>7.4669999999999996</c:v>
                </c:pt>
                <c:pt idx="535">
                  <c:v>7.3380000000000001</c:v>
                </c:pt>
                <c:pt idx="536">
                  <c:v>7.3869999999999996</c:v>
                </c:pt>
                <c:pt idx="537">
                  <c:v>7.4119999999999999</c:v>
                </c:pt>
                <c:pt idx="538">
                  <c:v>7.3360000000000003</c:v>
                </c:pt>
                <c:pt idx="539">
                  <c:v>7.3550000000000004</c:v>
                </c:pt>
                <c:pt idx="540">
                  <c:v>7.3070000000000004</c:v>
                </c:pt>
                <c:pt idx="541">
                  <c:v>7.335</c:v>
                </c:pt>
                <c:pt idx="542">
                  <c:v>6.718</c:v>
                </c:pt>
                <c:pt idx="543">
                  <c:v>6.7190000000000003</c:v>
                </c:pt>
                <c:pt idx="544">
                  <c:v>6.0190000000000001</c:v>
                </c:pt>
                <c:pt idx="545">
                  <c:v>5.6840000000000002</c:v>
                </c:pt>
                <c:pt idx="546">
                  <c:v>5.8869999999999996</c:v>
                </c:pt>
                <c:pt idx="547">
                  <c:v>6.1559999999999997</c:v>
                </c:pt>
                <c:pt idx="548">
                  <c:v>6.1980000000000004</c:v>
                </c:pt>
                <c:pt idx="549">
                  <c:v>6.0670000000000002</c:v>
                </c:pt>
                <c:pt idx="550">
                  <c:v>6.3769999999999998</c:v>
                </c:pt>
                <c:pt idx="551">
                  <c:v>6.492</c:v>
                </c:pt>
                <c:pt idx="552">
                  <c:v>6.4169999999999998</c:v>
                </c:pt>
                <c:pt idx="553">
                  <c:v>6.4349999999999996</c:v>
                </c:pt>
                <c:pt idx="554">
                  <c:v>6.4340000000000002</c:v>
                </c:pt>
                <c:pt idx="555">
                  <c:v>6.3230000000000004</c:v>
                </c:pt>
                <c:pt idx="556">
                  <c:v>6.3659999999999997</c:v>
                </c:pt>
                <c:pt idx="557">
                  <c:v>6.6150000000000002</c:v>
                </c:pt>
                <c:pt idx="558">
                  <c:v>6.6539999999999999</c:v>
                </c:pt>
                <c:pt idx="559">
                  <c:v>6.6749999999999998</c:v>
                </c:pt>
                <c:pt idx="560">
                  <c:v>6.7389999999999999</c:v>
                </c:pt>
                <c:pt idx="561">
                  <c:v>6.45</c:v>
                </c:pt>
                <c:pt idx="562">
                  <c:v>6.4969999999999999</c:v>
                </c:pt>
                <c:pt idx="563">
                  <c:v>6.3529999999999998</c:v>
                </c:pt>
                <c:pt idx="564">
                  <c:v>6.3520000000000003</c:v>
                </c:pt>
                <c:pt idx="565">
                  <c:v>6.335</c:v>
                </c:pt>
                <c:pt idx="566">
                  <c:v>6.2539999999999996</c:v>
                </c:pt>
                <c:pt idx="567">
                  <c:v>6.1029999999999998</c:v>
                </c:pt>
                <c:pt idx="568">
                  <c:v>6.35</c:v>
                </c:pt>
                <c:pt idx="569">
                  <c:v>6.375</c:v>
                </c:pt>
                <c:pt idx="570">
                  <c:v>6.3820000000000006</c:v>
                </c:pt>
                <c:pt idx="571">
                  <c:v>6.36</c:v>
                </c:pt>
                <c:pt idx="572">
                  <c:v>6.3479999999999999</c:v>
                </c:pt>
                <c:pt idx="573">
                  <c:v>6.2549999999999999</c:v>
                </c:pt>
                <c:pt idx="574">
                  <c:v>6.0720000000000001</c:v>
                </c:pt>
                <c:pt idx="575">
                  <c:v>6.173</c:v>
                </c:pt>
                <c:pt idx="576">
                  <c:v>5.9960000000000004</c:v>
                </c:pt>
                <c:pt idx="577">
                  <c:v>5.6260000000000003</c:v>
                </c:pt>
                <c:pt idx="578">
                  <c:v>5.5419999999999998</c:v>
                </c:pt>
                <c:pt idx="579">
                  <c:v>5.5940000000000003</c:v>
                </c:pt>
                <c:pt idx="580">
                  <c:v>5.29</c:v>
                </c:pt>
                <c:pt idx="581">
                  <c:v>6.5510000000000002</c:v>
                </c:pt>
                <c:pt idx="582">
                  <c:v>6.5469999999999997</c:v>
                </c:pt>
                <c:pt idx="583">
                  <c:v>6.56</c:v>
                </c:pt>
                <c:pt idx="584">
                  <c:v>6.569</c:v>
                </c:pt>
                <c:pt idx="585">
                  <c:v>6.5150000000000006</c:v>
                </c:pt>
                <c:pt idx="586">
                  <c:v>6.36</c:v>
                </c:pt>
                <c:pt idx="587">
                  <c:v>6.2130000000000001</c:v>
                </c:pt>
                <c:pt idx="588">
                  <c:v>6.16</c:v>
                </c:pt>
                <c:pt idx="589">
                  <c:v>6.7030000000000003</c:v>
                </c:pt>
                <c:pt idx="590">
                  <c:v>6.1189999999999998</c:v>
                </c:pt>
                <c:pt idx="591">
                  <c:v>6.601</c:v>
                </c:pt>
                <c:pt idx="592">
                  <c:v>6.4260000000000002</c:v>
                </c:pt>
                <c:pt idx="593">
                  <c:v>6.4039999999999999</c:v>
                </c:pt>
                <c:pt idx="594">
                  <c:v>6.4969999999999999</c:v>
                </c:pt>
                <c:pt idx="595">
                  <c:v>6.5339999999999998</c:v>
                </c:pt>
                <c:pt idx="596">
                  <c:v>6.5860000000000003</c:v>
                </c:pt>
                <c:pt idx="597">
                  <c:v>6.6130000000000004</c:v>
                </c:pt>
                <c:pt idx="598">
                  <c:v>6.6470000000000002</c:v>
                </c:pt>
                <c:pt idx="599">
                  <c:v>6.6440000000000001</c:v>
                </c:pt>
                <c:pt idx="600">
                  <c:v>6.6349999999999998</c:v>
                </c:pt>
                <c:pt idx="601">
                  <c:v>6.8040000000000003</c:v>
                </c:pt>
                <c:pt idx="602">
                  <c:v>6.8570000000000002</c:v>
                </c:pt>
                <c:pt idx="603">
                  <c:v>6.86</c:v>
                </c:pt>
                <c:pt idx="604">
                  <c:v>6.8579999999999997</c:v>
                </c:pt>
                <c:pt idx="605">
                  <c:v>7.34</c:v>
                </c:pt>
                <c:pt idx="606">
                  <c:v>7.548</c:v>
                </c:pt>
                <c:pt idx="607">
                  <c:v>7.5609999999999999</c:v>
                </c:pt>
                <c:pt idx="608">
                  <c:v>7.75</c:v>
                </c:pt>
                <c:pt idx="609">
                  <c:v>7.7489999999999997</c:v>
                </c:pt>
                <c:pt idx="610">
                  <c:v>8.0240000000000009</c:v>
                </c:pt>
                <c:pt idx="611">
                  <c:v>6.8869999999999996</c:v>
                </c:pt>
                <c:pt idx="612">
                  <c:v>7.5570000000000004</c:v>
                </c:pt>
                <c:pt idx="613">
                  <c:v>7.6470000000000002</c:v>
                </c:pt>
                <c:pt idx="614">
                  <c:v>8.1259999999999994</c:v>
                </c:pt>
                <c:pt idx="615">
                  <c:v>8.1259999999999994</c:v>
                </c:pt>
                <c:pt idx="616">
                  <c:v>8.2100000000000009</c:v>
                </c:pt>
                <c:pt idx="617">
                  <c:v>8.1289999999999996</c:v>
                </c:pt>
                <c:pt idx="618">
                  <c:v>8.3059999999999992</c:v>
                </c:pt>
                <c:pt idx="619">
                  <c:v>7.7839999999999998</c:v>
                </c:pt>
                <c:pt idx="620">
                  <c:v>8.3059999999999992</c:v>
                </c:pt>
                <c:pt idx="621">
                  <c:v>8.1479999999999997</c:v>
                </c:pt>
                <c:pt idx="622">
                  <c:v>8.6620000000000008</c:v>
                </c:pt>
                <c:pt idx="623">
                  <c:v>8.6920000000000002</c:v>
                </c:pt>
                <c:pt idx="624">
                  <c:v>8.6829999999999998</c:v>
                </c:pt>
                <c:pt idx="625">
                  <c:v>8.6920000000000002</c:v>
                </c:pt>
                <c:pt idx="626">
                  <c:v>8.6460000000000008</c:v>
                </c:pt>
                <c:pt idx="627">
                  <c:v>9.702</c:v>
                </c:pt>
                <c:pt idx="628">
                  <c:v>9.6859999999999999</c:v>
                </c:pt>
                <c:pt idx="629">
                  <c:v>9.6189999999999998</c:v>
                </c:pt>
                <c:pt idx="630">
                  <c:v>9.609</c:v>
                </c:pt>
                <c:pt idx="631">
                  <c:v>9.7569999999999997</c:v>
                </c:pt>
                <c:pt idx="632">
                  <c:v>9.7430000000000003</c:v>
                </c:pt>
                <c:pt idx="633">
                  <c:v>10.369</c:v>
                </c:pt>
                <c:pt idx="634">
                  <c:v>10.385</c:v>
                </c:pt>
                <c:pt idx="635">
                  <c:v>10.186999999999999</c:v>
                </c:pt>
                <c:pt idx="636">
                  <c:v>9.9320000000000004</c:v>
                </c:pt>
                <c:pt idx="637">
                  <c:v>10.677</c:v>
                </c:pt>
                <c:pt idx="638">
                  <c:v>10.744999999999999</c:v>
                </c:pt>
                <c:pt idx="639">
                  <c:v>10.73</c:v>
                </c:pt>
                <c:pt idx="640">
                  <c:v>10.657</c:v>
                </c:pt>
                <c:pt idx="641">
                  <c:v>10.635</c:v>
                </c:pt>
                <c:pt idx="642">
                  <c:v>10.226000000000001</c:v>
                </c:pt>
                <c:pt idx="643">
                  <c:v>10.215999999999999</c:v>
                </c:pt>
                <c:pt idx="644">
                  <c:v>9.8659999999999997</c:v>
                </c:pt>
                <c:pt idx="645">
                  <c:v>10.000999999999999</c:v>
                </c:pt>
                <c:pt idx="646">
                  <c:v>9.9440000000000008</c:v>
                </c:pt>
                <c:pt idx="647">
                  <c:v>9.968</c:v>
                </c:pt>
                <c:pt idx="648">
                  <c:v>9.8230000000000004</c:v>
                </c:pt>
                <c:pt idx="649">
                  <c:v>9.9250000000000007</c:v>
                </c:pt>
                <c:pt idx="650">
                  <c:v>9.5549999999999997</c:v>
                </c:pt>
                <c:pt idx="651">
                  <c:v>9.52</c:v>
                </c:pt>
                <c:pt idx="652">
                  <c:v>8.8989999999999991</c:v>
                </c:pt>
                <c:pt idx="653">
                  <c:v>8.9429999999999996</c:v>
                </c:pt>
                <c:pt idx="654">
                  <c:v>8.9380000000000006</c:v>
                </c:pt>
                <c:pt idx="655">
                  <c:v>8.9689999999999994</c:v>
                </c:pt>
                <c:pt idx="656">
                  <c:v>9.0519999999999996</c:v>
                </c:pt>
                <c:pt idx="657">
                  <c:v>8.1560000000000006</c:v>
                </c:pt>
                <c:pt idx="658">
                  <c:v>8.088000000000001</c:v>
                </c:pt>
                <c:pt idx="659">
                  <c:v>8.088000000000001</c:v>
                </c:pt>
                <c:pt idx="660">
                  <c:v>8.2569999999999997</c:v>
                </c:pt>
                <c:pt idx="661">
                  <c:v>8.2029999999999994</c:v>
                </c:pt>
                <c:pt idx="662">
                  <c:v>8.2059999999999995</c:v>
                </c:pt>
                <c:pt idx="663">
                  <c:v>7.335</c:v>
                </c:pt>
                <c:pt idx="664">
                  <c:v>7.3280000000000003</c:v>
                </c:pt>
                <c:pt idx="665">
                  <c:v>7.2750000000000004</c:v>
                </c:pt>
                <c:pt idx="666">
                  <c:v>7.4029999999999996</c:v>
                </c:pt>
                <c:pt idx="667">
                  <c:v>6.5330000000000004</c:v>
                </c:pt>
                <c:pt idx="668">
                  <c:v>6.4749999999999996</c:v>
                </c:pt>
                <c:pt idx="669">
                  <c:v>6.4329999999999998</c:v>
                </c:pt>
                <c:pt idx="670">
                  <c:v>6.4720000000000004</c:v>
                </c:pt>
                <c:pt idx="671">
                  <c:v>6.5439999999999996</c:v>
                </c:pt>
                <c:pt idx="672">
                  <c:v>6.3390000000000004</c:v>
                </c:pt>
                <c:pt idx="673">
                  <c:v>6.5150000000000006</c:v>
                </c:pt>
                <c:pt idx="674">
                  <c:v>6.6719999999999997</c:v>
                </c:pt>
                <c:pt idx="675">
                  <c:v>6.5439999999999996</c:v>
                </c:pt>
                <c:pt idx="676">
                  <c:v>6.569</c:v>
                </c:pt>
                <c:pt idx="677">
                  <c:v>6.5960000000000001</c:v>
                </c:pt>
                <c:pt idx="678">
                  <c:v>6.8570000000000002</c:v>
                </c:pt>
                <c:pt idx="679">
                  <c:v>6.5709999999999997</c:v>
                </c:pt>
                <c:pt idx="680">
                  <c:v>6.5060000000000002</c:v>
                </c:pt>
                <c:pt idx="681">
                  <c:v>6.7839999999999998</c:v>
                </c:pt>
                <c:pt idx="682">
                  <c:v>6.851</c:v>
                </c:pt>
                <c:pt idx="683">
                  <c:v>6.9779999999999998</c:v>
                </c:pt>
                <c:pt idx="684">
                  <c:v>7.3929999999999998</c:v>
                </c:pt>
                <c:pt idx="685">
                  <c:v>7.6379999999999999</c:v>
                </c:pt>
                <c:pt idx="686">
                  <c:v>7.4690000000000003</c:v>
                </c:pt>
                <c:pt idx="687">
                  <c:v>7.4039999999999999</c:v>
                </c:pt>
                <c:pt idx="688">
                  <c:v>7.4660000000000002</c:v>
                </c:pt>
                <c:pt idx="689">
                  <c:v>7.4550000000000001</c:v>
                </c:pt>
                <c:pt idx="690">
                  <c:v>7.585</c:v>
                </c:pt>
                <c:pt idx="691">
                  <c:v>7.6859999999999999</c:v>
                </c:pt>
                <c:pt idx="692">
                  <c:v>7.6929999999999996</c:v>
                </c:pt>
                <c:pt idx="693">
                  <c:v>8.8360000000000003</c:v>
                </c:pt>
                <c:pt idx="694">
                  <c:v>9.1300000000000008</c:v>
                </c:pt>
                <c:pt idx="695">
                  <c:v>9.2010000000000005</c:v>
                </c:pt>
                <c:pt idx="696">
                  <c:v>9.588000000000001</c:v>
                </c:pt>
                <c:pt idx="697">
                  <c:v>9.5839999999999996</c:v>
                </c:pt>
                <c:pt idx="698">
                  <c:v>9.6750000000000007</c:v>
                </c:pt>
                <c:pt idx="699">
                  <c:v>9.6780000000000008</c:v>
                </c:pt>
                <c:pt idx="700">
                  <c:v>9.8109999999999999</c:v>
                </c:pt>
                <c:pt idx="701">
                  <c:v>9.9540000000000006</c:v>
                </c:pt>
                <c:pt idx="702">
                  <c:v>10.348000000000001</c:v>
                </c:pt>
                <c:pt idx="703">
                  <c:v>10.234999999999999</c:v>
                </c:pt>
                <c:pt idx="704">
                  <c:v>10.167999999999999</c:v>
                </c:pt>
                <c:pt idx="705">
                  <c:v>10.222</c:v>
                </c:pt>
                <c:pt idx="706">
                  <c:v>10.226000000000001</c:v>
                </c:pt>
                <c:pt idx="707">
                  <c:v>10.257</c:v>
                </c:pt>
                <c:pt idx="708">
                  <c:v>10.063000000000001</c:v>
                </c:pt>
                <c:pt idx="709">
                  <c:v>10.089</c:v>
                </c:pt>
                <c:pt idx="710">
                  <c:v>10.467000000000001</c:v>
                </c:pt>
                <c:pt idx="711">
                  <c:v>10.287000000000001</c:v>
                </c:pt>
                <c:pt idx="712">
                  <c:v>10.239000000000001</c:v>
                </c:pt>
                <c:pt idx="713">
                  <c:v>10.173999999999999</c:v>
                </c:pt>
                <c:pt idx="714">
                  <c:v>9.9920000000000009</c:v>
                </c:pt>
                <c:pt idx="715">
                  <c:v>9.9169999999999998</c:v>
                </c:pt>
                <c:pt idx="716">
                  <c:v>9.98</c:v>
                </c:pt>
                <c:pt idx="717">
                  <c:v>9.8810000000000002</c:v>
                </c:pt>
                <c:pt idx="718">
                  <c:v>9.8279999999999994</c:v>
                </c:pt>
                <c:pt idx="719">
                  <c:v>9.8569999999999993</c:v>
                </c:pt>
                <c:pt idx="720">
                  <c:v>9.4290000000000003</c:v>
                </c:pt>
                <c:pt idx="721">
                  <c:v>9.511000000000001</c:v>
                </c:pt>
                <c:pt idx="722">
                  <c:v>9.423</c:v>
                </c:pt>
                <c:pt idx="723">
                  <c:v>8.3819999999999997</c:v>
                </c:pt>
                <c:pt idx="724">
                  <c:v>7.9349999999999996</c:v>
                </c:pt>
                <c:pt idx="725">
                  <c:v>7.8970000000000002</c:v>
                </c:pt>
                <c:pt idx="726">
                  <c:v>7.4220000000000006</c:v>
                </c:pt>
                <c:pt idx="727">
                  <c:v>7.569</c:v>
                </c:pt>
                <c:pt idx="728">
                  <c:v>7.4530000000000003</c:v>
                </c:pt>
                <c:pt idx="729">
                  <c:v>7.5419999999999998</c:v>
                </c:pt>
                <c:pt idx="730">
                  <c:v>7.1449999999999996</c:v>
                </c:pt>
                <c:pt idx="731">
                  <c:v>6.9240000000000004</c:v>
                </c:pt>
                <c:pt idx="732">
                  <c:v>6.6150000000000002</c:v>
                </c:pt>
                <c:pt idx="733">
                  <c:v>6.5460000000000003</c:v>
                </c:pt>
                <c:pt idx="734">
                  <c:v>6.48</c:v>
                </c:pt>
                <c:pt idx="735">
                  <c:v>6.5970000000000004</c:v>
                </c:pt>
                <c:pt idx="736">
                  <c:v>6.8109999999999999</c:v>
                </c:pt>
                <c:pt idx="737">
                  <c:v>6.8820000000000006</c:v>
                </c:pt>
                <c:pt idx="738">
                  <c:v>6.9969999999999999</c:v>
                </c:pt>
                <c:pt idx="739">
                  <c:v>6.952</c:v>
                </c:pt>
                <c:pt idx="740">
                  <c:v>6.173</c:v>
                </c:pt>
                <c:pt idx="741">
                  <c:v>6.2629999999999999</c:v>
                </c:pt>
                <c:pt idx="742">
                  <c:v>6.9470000000000001</c:v>
                </c:pt>
                <c:pt idx="743">
                  <c:v>6.9409999999999998</c:v>
                </c:pt>
                <c:pt idx="744">
                  <c:v>6.6840000000000002</c:v>
                </c:pt>
                <c:pt idx="745">
                  <c:v>7.0060000000000002</c:v>
                </c:pt>
                <c:pt idx="746">
                  <c:v>7.181</c:v>
                </c:pt>
                <c:pt idx="747">
                  <c:v>7.194</c:v>
                </c:pt>
                <c:pt idx="748">
                  <c:v>7.984</c:v>
                </c:pt>
                <c:pt idx="749">
                  <c:v>8.9640000000000004</c:v>
                </c:pt>
                <c:pt idx="750">
                  <c:v>9.5440000000000005</c:v>
                </c:pt>
                <c:pt idx="751">
                  <c:v>9.31</c:v>
                </c:pt>
                <c:pt idx="752">
                  <c:v>9.2900000000000009</c:v>
                </c:pt>
                <c:pt idx="753">
                  <c:v>9.3360000000000003</c:v>
                </c:pt>
                <c:pt idx="754">
                  <c:v>9.5630000000000006</c:v>
                </c:pt>
                <c:pt idx="755">
                  <c:v>9.5220000000000002</c:v>
                </c:pt>
                <c:pt idx="756">
                  <c:v>9.8030000000000008</c:v>
                </c:pt>
                <c:pt idx="757">
                  <c:v>9.673</c:v>
                </c:pt>
                <c:pt idx="758">
                  <c:v>9.6880000000000006</c:v>
                </c:pt>
                <c:pt idx="759">
                  <c:v>9.5719999999999992</c:v>
                </c:pt>
                <c:pt idx="760">
                  <c:v>9.7140000000000004</c:v>
                </c:pt>
                <c:pt idx="761">
                  <c:v>10.532</c:v>
                </c:pt>
                <c:pt idx="762">
                  <c:v>10.458</c:v>
                </c:pt>
                <c:pt idx="763">
                  <c:v>10.459</c:v>
                </c:pt>
                <c:pt idx="764">
                  <c:v>10.692</c:v>
                </c:pt>
                <c:pt idx="765">
                  <c:v>11.858000000000001</c:v>
                </c:pt>
                <c:pt idx="766">
                  <c:v>11.848000000000001</c:v>
                </c:pt>
                <c:pt idx="767">
                  <c:v>11.72</c:v>
                </c:pt>
                <c:pt idx="768">
                  <c:v>11.643000000000001</c:v>
                </c:pt>
                <c:pt idx="769">
                  <c:v>11.667</c:v>
                </c:pt>
                <c:pt idx="770">
                  <c:v>12.254</c:v>
                </c:pt>
                <c:pt idx="771">
                  <c:v>12.161</c:v>
                </c:pt>
                <c:pt idx="772">
                  <c:v>11.724</c:v>
                </c:pt>
                <c:pt idx="773">
                  <c:v>12.496</c:v>
                </c:pt>
                <c:pt idx="774">
                  <c:v>12.497</c:v>
                </c:pt>
                <c:pt idx="775">
                  <c:v>12.375</c:v>
                </c:pt>
                <c:pt idx="776">
                  <c:v>12.157</c:v>
                </c:pt>
                <c:pt idx="777">
                  <c:v>12.182</c:v>
                </c:pt>
                <c:pt idx="778">
                  <c:v>11.816000000000001</c:v>
                </c:pt>
                <c:pt idx="779">
                  <c:v>11.413</c:v>
                </c:pt>
                <c:pt idx="780">
                  <c:v>11.253</c:v>
                </c:pt>
                <c:pt idx="781">
                  <c:v>11.917999999999999</c:v>
                </c:pt>
                <c:pt idx="782">
                  <c:v>11.922000000000001</c:v>
                </c:pt>
                <c:pt idx="783">
                  <c:v>12.055</c:v>
                </c:pt>
                <c:pt idx="784">
                  <c:v>11.856999999999999</c:v>
                </c:pt>
                <c:pt idx="785">
                  <c:v>11.861000000000001</c:v>
                </c:pt>
                <c:pt idx="786">
                  <c:v>12.010999999999999</c:v>
                </c:pt>
                <c:pt idx="787">
                  <c:v>12.18</c:v>
                </c:pt>
                <c:pt idx="788">
                  <c:v>12.397</c:v>
                </c:pt>
                <c:pt idx="789">
                  <c:v>12.427</c:v>
                </c:pt>
                <c:pt idx="790">
                  <c:v>12.249000000000001</c:v>
                </c:pt>
                <c:pt idx="791">
                  <c:v>11.592000000000001</c:v>
                </c:pt>
                <c:pt idx="792">
                  <c:v>11.691000000000001</c:v>
                </c:pt>
                <c:pt idx="793">
                  <c:v>11.7</c:v>
                </c:pt>
                <c:pt idx="794">
                  <c:v>11.542</c:v>
                </c:pt>
                <c:pt idx="795">
                  <c:v>10.263</c:v>
                </c:pt>
                <c:pt idx="796">
                  <c:v>10.145</c:v>
                </c:pt>
                <c:pt idx="797">
                  <c:v>10.576000000000001</c:v>
                </c:pt>
                <c:pt idx="798">
                  <c:v>10.522</c:v>
                </c:pt>
                <c:pt idx="799">
                  <c:v>10.516</c:v>
                </c:pt>
                <c:pt idx="800">
                  <c:v>9.7949999999999999</c:v>
                </c:pt>
                <c:pt idx="801">
                  <c:v>10.006</c:v>
                </c:pt>
                <c:pt idx="802">
                  <c:v>9.9789999999999992</c:v>
                </c:pt>
                <c:pt idx="803">
                  <c:v>9.4139999999999997</c:v>
                </c:pt>
                <c:pt idx="804">
                  <c:v>9.484</c:v>
                </c:pt>
                <c:pt idx="805">
                  <c:v>9.5869999999999997</c:v>
                </c:pt>
                <c:pt idx="806">
                  <c:v>9.641</c:v>
                </c:pt>
                <c:pt idx="807">
                  <c:v>9.6170000000000009</c:v>
                </c:pt>
                <c:pt idx="808">
                  <c:v>9.92</c:v>
                </c:pt>
                <c:pt idx="809">
                  <c:v>9.6310000000000002</c:v>
                </c:pt>
                <c:pt idx="810">
                  <c:v>9.277000000000001</c:v>
                </c:pt>
                <c:pt idx="811">
                  <c:v>8.7919999999999998</c:v>
                </c:pt>
                <c:pt idx="812">
                  <c:v>8.8550000000000004</c:v>
                </c:pt>
                <c:pt idx="813">
                  <c:v>8.8219999999999992</c:v>
                </c:pt>
                <c:pt idx="814">
                  <c:v>8.8550000000000004</c:v>
                </c:pt>
                <c:pt idx="815">
                  <c:v>8.85</c:v>
                </c:pt>
                <c:pt idx="816">
                  <c:v>8.2550000000000008</c:v>
                </c:pt>
                <c:pt idx="817">
                  <c:v>8.1840000000000011</c:v>
                </c:pt>
                <c:pt idx="818">
                  <c:v>7.7939999999999996</c:v>
                </c:pt>
                <c:pt idx="819">
                  <c:v>7.8120000000000003</c:v>
                </c:pt>
                <c:pt idx="820">
                  <c:v>8.1669999999999998</c:v>
                </c:pt>
                <c:pt idx="821">
                  <c:v>8.1760000000000002</c:v>
                </c:pt>
                <c:pt idx="822">
                  <c:v>8.1470000000000002</c:v>
                </c:pt>
                <c:pt idx="823">
                  <c:v>8.1310000000000002</c:v>
                </c:pt>
                <c:pt idx="824">
                  <c:v>8.0909999999999993</c:v>
                </c:pt>
                <c:pt idx="825">
                  <c:v>7.931</c:v>
                </c:pt>
                <c:pt idx="826">
                  <c:v>7.97</c:v>
                </c:pt>
                <c:pt idx="827">
                  <c:v>7.7789999999999999</c:v>
                </c:pt>
                <c:pt idx="828">
                  <c:v>7.9589999999999996</c:v>
                </c:pt>
                <c:pt idx="829">
                  <c:v>7.9560000000000004</c:v>
                </c:pt>
                <c:pt idx="830">
                  <c:v>7.6859999999999999</c:v>
                </c:pt>
                <c:pt idx="831">
                  <c:v>7.516</c:v>
                </c:pt>
                <c:pt idx="832">
                  <c:v>7.6749999999999998</c:v>
                </c:pt>
                <c:pt idx="833">
                  <c:v>7.5410000000000004</c:v>
                </c:pt>
                <c:pt idx="834">
                  <c:v>7.5410000000000004</c:v>
                </c:pt>
                <c:pt idx="835">
                  <c:v>7.3780000000000001</c:v>
                </c:pt>
                <c:pt idx="836">
                  <c:v>7.6589999999999998</c:v>
                </c:pt>
                <c:pt idx="837">
                  <c:v>7.5860000000000003</c:v>
                </c:pt>
                <c:pt idx="838">
                  <c:v>7.0549999999999997</c:v>
                </c:pt>
                <c:pt idx="839">
                  <c:v>7.1920000000000002</c:v>
                </c:pt>
                <c:pt idx="840">
                  <c:v>6.867</c:v>
                </c:pt>
                <c:pt idx="841">
                  <c:v>6.6870000000000003</c:v>
                </c:pt>
                <c:pt idx="842">
                  <c:v>6.673</c:v>
                </c:pt>
                <c:pt idx="843">
                  <c:v>6.649</c:v>
                </c:pt>
                <c:pt idx="844">
                  <c:v>6.6269999999999998</c:v>
                </c:pt>
                <c:pt idx="845">
                  <c:v>6.7309999999999999</c:v>
                </c:pt>
                <c:pt idx="846">
                  <c:v>6.77</c:v>
                </c:pt>
                <c:pt idx="847">
                  <c:v>6.6779999999999999</c:v>
                </c:pt>
                <c:pt idx="848">
                  <c:v>6.6580000000000004</c:v>
                </c:pt>
                <c:pt idx="849">
                  <c:v>6.6379999999999999</c:v>
                </c:pt>
                <c:pt idx="850">
                  <c:v>6.3879999999999999</c:v>
                </c:pt>
                <c:pt idx="851">
                  <c:v>6.516</c:v>
                </c:pt>
                <c:pt idx="852">
                  <c:v>6.399</c:v>
                </c:pt>
                <c:pt idx="853">
                  <c:v>6.39</c:v>
                </c:pt>
                <c:pt idx="854">
                  <c:v>6.3780000000000001</c:v>
                </c:pt>
                <c:pt idx="855">
                  <c:v>6.6070000000000002</c:v>
                </c:pt>
                <c:pt idx="856">
                  <c:v>6.5579999999999998</c:v>
                </c:pt>
                <c:pt idx="857">
                  <c:v>6.0170000000000003</c:v>
                </c:pt>
                <c:pt idx="858">
                  <c:v>5.9550000000000001</c:v>
                </c:pt>
                <c:pt idx="859">
                  <c:v>6.0030000000000001</c:v>
                </c:pt>
                <c:pt idx="860">
                  <c:v>5.8609999999999998</c:v>
                </c:pt>
                <c:pt idx="861">
                  <c:v>5.7089999999999996</c:v>
                </c:pt>
                <c:pt idx="862">
                  <c:v>5.4119999999999999</c:v>
                </c:pt>
                <c:pt idx="863">
                  <c:v>5.4130000000000003</c:v>
                </c:pt>
                <c:pt idx="864">
                  <c:v>5.33</c:v>
                </c:pt>
                <c:pt idx="865">
                  <c:v>5.3959999999999999</c:v>
                </c:pt>
                <c:pt idx="866">
                  <c:v>4.8010000000000002</c:v>
                </c:pt>
                <c:pt idx="867">
                  <c:v>4.93</c:v>
                </c:pt>
                <c:pt idx="868">
                  <c:v>4.923</c:v>
                </c:pt>
                <c:pt idx="869">
                  <c:v>4.798</c:v>
                </c:pt>
                <c:pt idx="870">
                  <c:v>4.8259999999999996</c:v>
                </c:pt>
                <c:pt idx="871">
                  <c:v>4.8529999999999998</c:v>
                </c:pt>
                <c:pt idx="872">
                  <c:v>4.75</c:v>
                </c:pt>
                <c:pt idx="873">
                  <c:v>4.6100000000000003</c:v>
                </c:pt>
                <c:pt idx="874">
                  <c:v>4.5979999999999999</c:v>
                </c:pt>
                <c:pt idx="875">
                  <c:v>4.6719999999999997</c:v>
                </c:pt>
                <c:pt idx="876">
                  <c:v>4.681</c:v>
                </c:pt>
                <c:pt idx="877">
                  <c:v>4.8310000000000004</c:v>
                </c:pt>
                <c:pt idx="878">
                  <c:v>4.8890000000000002</c:v>
                </c:pt>
                <c:pt idx="879">
                  <c:v>4.9429999999999996</c:v>
                </c:pt>
                <c:pt idx="880">
                  <c:v>4.66</c:v>
                </c:pt>
                <c:pt idx="881">
                  <c:v>4.5869999999999997</c:v>
                </c:pt>
                <c:pt idx="882">
                  <c:v>4.5730000000000004</c:v>
                </c:pt>
                <c:pt idx="883">
                  <c:v>4.5220000000000002</c:v>
                </c:pt>
                <c:pt idx="884">
                  <c:v>4.5110000000000001</c:v>
                </c:pt>
                <c:pt idx="885">
                  <c:v>4.3310000000000004</c:v>
                </c:pt>
                <c:pt idx="886">
                  <c:v>4.3220000000000001</c:v>
                </c:pt>
                <c:pt idx="887">
                  <c:v>4.4950000000000001</c:v>
                </c:pt>
                <c:pt idx="888">
                  <c:v>4.274</c:v>
                </c:pt>
                <c:pt idx="889">
                  <c:v>4.2320000000000002</c:v>
                </c:pt>
                <c:pt idx="890">
                  <c:v>4.2350000000000003</c:v>
                </c:pt>
                <c:pt idx="891">
                  <c:v>4.3940000000000001</c:v>
                </c:pt>
                <c:pt idx="892">
                  <c:v>4.819</c:v>
                </c:pt>
                <c:pt idx="893">
                  <c:v>4.8460000000000001</c:v>
                </c:pt>
                <c:pt idx="894">
                  <c:v>4.8570000000000002</c:v>
                </c:pt>
                <c:pt idx="895">
                  <c:v>4.8380000000000001</c:v>
                </c:pt>
                <c:pt idx="896">
                  <c:v>4.7050000000000001</c:v>
                </c:pt>
                <c:pt idx="897">
                  <c:v>4.8819999999999997</c:v>
                </c:pt>
                <c:pt idx="898">
                  <c:v>4.8970000000000002</c:v>
                </c:pt>
                <c:pt idx="899">
                  <c:v>4.9580000000000002</c:v>
                </c:pt>
                <c:pt idx="900">
                  <c:v>5.7030000000000003</c:v>
                </c:pt>
                <c:pt idx="901">
                  <c:v>6.3940000000000001</c:v>
                </c:pt>
                <c:pt idx="902">
                  <c:v>6.4409999999999998</c:v>
                </c:pt>
                <c:pt idx="903">
                  <c:v>6.5209999999999999</c:v>
                </c:pt>
                <c:pt idx="904">
                  <c:v>6.55</c:v>
                </c:pt>
                <c:pt idx="905">
                  <c:v>6.4160000000000004</c:v>
                </c:pt>
                <c:pt idx="906">
                  <c:v>6.375</c:v>
                </c:pt>
                <c:pt idx="907">
                  <c:v>6.5010000000000003</c:v>
                </c:pt>
                <c:pt idx="908">
                  <c:v>6.5129999999999999</c:v>
                </c:pt>
                <c:pt idx="909">
                  <c:v>6.6639999999999997</c:v>
                </c:pt>
                <c:pt idx="910">
                  <c:v>7.3150000000000004</c:v>
                </c:pt>
                <c:pt idx="911">
                  <c:v>7.3940000000000001</c:v>
                </c:pt>
                <c:pt idx="912">
                  <c:v>7.4930000000000003</c:v>
                </c:pt>
                <c:pt idx="913">
                  <c:v>7.5309999999999997</c:v>
                </c:pt>
                <c:pt idx="914">
                  <c:v>7.5110000000000001</c:v>
                </c:pt>
                <c:pt idx="915">
                  <c:v>7.6859999999999999</c:v>
                </c:pt>
                <c:pt idx="916">
                  <c:v>7.7430000000000003</c:v>
                </c:pt>
                <c:pt idx="917">
                  <c:v>7.64</c:v>
                </c:pt>
                <c:pt idx="918">
                  <c:v>8.3450000000000006</c:v>
                </c:pt>
                <c:pt idx="919">
                  <c:v>8.6720000000000006</c:v>
                </c:pt>
                <c:pt idx="920">
                  <c:v>8.6720000000000006</c:v>
                </c:pt>
                <c:pt idx="921">
                  <c:v>8.4310000000000009</c:v>
                </c:pt>
                <c:pt idx="922">
                  <c:v>8.3699999999999992</c:v>
                </c:pt>
                <c:pt idx="923">
                  <c:v>8.3829999999999991</c:v>
                </c:pt>
                <c:pt idx="924">
                  <c:v>8.3819999999999997</c:v>
                </c:pt>
                <c:pt idx="925">
                  <c:v>8.3870000000000005</c:v>
                </c:pt>
                <c:pt idx="926">
                  <c:v>8.3829999999999991</c:v>
                </c:pt>
                <c:pt idx="927">
                  <c:v>8.5009999999999994</c:v>
                </c:pt>
                <c:pt idx="928">
                  <c:v>8.5519999999999996</c:v>
                </c:pt>
                <c:pt idx="929">
                  <c:v>8.5960000000000001</c:v>
                </c:pt>
                <c:pt idx="930">
                  <c:v>8.2509999999999994</c:v>
                </c:pt>
                <c:pt idx="931">
                  <c:v>7.6909999999999998</c:v>
                </c:pt>
                <c:pt idx="932">
                  <c:v>7.5640000000000001</c:v>
                </c:pt>
                <c:pt idx="933">
                  <c:v>8.3279999999999994</c:v>
                </c:pt>
                <c:pt idx="934">
                  <c:v>8.43</c:v>
                </c:pt>
                <c:pt idx="935">
                  <c:v>8.7919999999999998</c:v>
                </c:pt>
                <c:pt idx="936">
                  <c:v>8.7850000000000001</c:v>
                </c:pt>
                <c:pt idx="937">
                  <c:v>9.1739999999999995</c:v>
                </c:pt>
                <c:pt idx="938">
                  <c:v>9.5350000000000001</c:v>
                </c:pt>
                <c:pt idx="939">
                  <c:v>10.651999999999999</c:v>
                </c:pt>
                <c:pt idx="940">
                  <c:v>10.545999999999999</c:v>
                </c:pt>
                <c:pt idx="941">
                  <c:v>10.282999999999999</c:v>
                </c:pt>
                <c:pt idx="942">
                  <c:v>11.103</c:v>
                </c:pt>
                <c:pt idx="943">
                  <c:v>11.09</c:v>
                </c:pt>
                <c:pt idx="944">
                  <c:v>11.265000000000001</c:v>
                </c:pt>
                <c:pt idx="945">
                  <c:v>11.29</c:v>
                </c:pt>
                <c:pt idx="946">
                  <c:v>11.295999999999999</c:v>
                </c:pt>
                <c:pt idx="947">
                  <c:v>11.172000000000001</c:v>
                </c:pt>
                <c:pt idx="948">
                  <c:v>10.911</c:v>
                </c:pt>
                <c:pt idx="949">
                  <c:v>10.853999999999999</c:v>
                </c:pt>
                <c:pt idx="950">
                  <c:v>11.016</c:v>
                </c:pt>
                <c:pt idx="951">
                  <c:v>11.702999999999999</c:v>
                </c:pt>
                <c:pt idx="952">
                  <c:v>11.557</c:v>
                </c:pt>
                <c:pt idx="953">
                  <c:v>11.552</c:v>
                </c:pt>
                <c:pt idx="954">
                  <c:v>11.86</c:v>
                </c:pt>
                <c:pt idx="955">
                  <c:v>12.026999999999999</c:v>
                </c:pt>
                <c:pt idx="956">
                  <c:v>12.025</c:v>
                </c:pt>
                <c:pt idx="957">
                  <c:v>11.795</c:v>
                </c:pt>
                <c:pt idx="958">
                  <c:v>12.194000000000001</c:v>
                </c:pt>
                <c:pt idx="959">
                  <c:v>12.055999999999999</c:v>
                </c:pt>
                <c:pt idx="960">
                  <c:v>12.083</c:v>
                </c:pt>
                <c:pt idx="961">
                  <c:v>12.206</c:v>
                </c:pt>
                <c:pt idx="962">
                  <c:v>12.212999999999999</c:v>
                </c:pt>
                <c:pt idx="963">
                  <c:v>11.933999999999999</c:v>
                </c:pt>
                <c:pt idx="964">
                  <c:v>11.968999999999999</c:v>
                </c:pt>
                <c:pt idx="965">
                  <c:v>11.961</c:v>
                </c:pt>
                <c:pt idx="966">
                  <c:v>12.007999999999999</c:v>
                </c:pt>
                <c:pt idx="967">
                  <c:v>11.872999999999999</c:v>
                </c:pt>
                <c:pt idx="968">
                  <c:v>11.542999999999999</c:v>
                </c:pt>
                <c:pt idx="969">
                  <c:v>10.794</c:v>
                </c:pt>
                <c:pt idx="970">
                  <c:v>10.209</c:v>
                </c:pt>
                <c:pt idx="971">
                  <c:v>10.297000000000001</c:v>
                </c:pt>
                <c:pt idx="972">
                  <c:v>10.076000000000001</c:v>
                </c:pt>
                <c:pt idx="973">
                  <c:v>10.266</c:v>
                </c:pt>
                <c:pt idx="974">
                  <c:v>10.526</c:v>
                </c:pt>
                <c:pt idx="975">
                  <c:v>10.877000000000001</c:v>
                </c:pt>
                <c:pt idx="976">
                  <c:v>10.831</c:v>
                </c:pt>
                <c:pt idx="977">
                  <c:v>10.65</c:v>
                </c:pt>
                <c:pt idx="978">
                  <c:v>10.673</c:v>
                </c:pt>
                <c:pt idx="979">
                  <c:v>11.22</c:v>
                </c:pt>
                <c:pt idx="980">
                  <c:v>11.117000000000001</c:v>
                </c:pt>
                <c:pt idx="981">
                  <c:v>11.054</c:v>
                </c:pt>
                <c:pt idx="982">
                  <c:v>11.28</c:v>
                </c:pt>
                <c:pt idx="983">
                  <c:v>11.475</c:v>
                </c:pt>
                <c:pt idx="984">
                  <c:v>11.577999999999999</c:v>
                </c:pt>
                <c:pt idx="985">
                  <c:v>11.298</c:v>
                </c:pt>
                <c:pt idx="986">
                  <c:v>11.384</c:v>
                </c:pt>
                <c:pt idx="987">
                  <c:v>11.331</c:v>
                </c:pt>
                <c:pt idx="988">
                  <c:v>10.675000000000001</c:v>
                </c:pt>
                <c:pt idx="989">
                  <c:v>10.852</c:v>
                </c:pt>
                <c:pt idx="990">
                  <c:v>10.855</c:v>
                </c:pt>
                <c:pt idx="991">
                  <c:v>10.773</c:v>
                </c:pt>
                <c:pt idx="992">
                  <c:v>10.688000000000001</c:v>
                </c:pt>
                <c:pt idx="993">
                  <c:v>10.481</c:v>
                </c:pt>
                <c:pt idx="994">
                  <c:v>10.491</c:v>
                </c:pt>
                <c:pt idx="995">
                  <c:v>10.8</c:v>
                </c:pt>
                <c:pt idx="996">
                  <c:v>10.942</c:v>
                </c:pt>
                <c:pt idx="997">
                  <c:v>11.787000000000001</c:v>
                </c:pt>
                <c:pt idx="998">
                  <c:v>12.044</c:v>
                </c:pt>
                <c:pt idx="999">
                  <c:v>12.048</c:v>
                </c:pt>
                <c:pt idx="1000">
                  <c:v>12.91</c:v>
                </c:pt>
                <c:pt idx="1001">
                  <c:v>12.766</c:v>
                </c:pt>
                <c:pt idx="1002">
                  <c:v>12.093</c:v>
                </c:pt>
                <c:pt idx="1003">
                  <c:v>11.94</c:v>
                </c:pt>
                <c:pt idx="1004">
                  <c:v>11.792</c:v>
                </c:pt>
                <c:pt idx="1005">
                  <c:v>11.548999999999999</c:v>
                </c:pt>
                <c:pt idx="1006">
                  <c:v>11.856</c:v>
                </c:pt>
                <c:pt idx="1007">
                  <c:v>11.954000000000001</c:v>
                </c:pt>
                <c:pt idx="1008">
                  <c:v>11.954000000000001</c:v>
                </c:pt>
                <c:pt idx="1009">
                  <c:v>11.398999999999999</c:v>
                </c:pt>
                <c:pt idx="1010">
                  <c:v>11.397</c:v>
                </c:pt>
                <c:pt idx="1011">
                  <c:v>11.045</c:v>
                </c:pt>
                <c:pt idx="1012">
                  <c:v>10.991</c:v>
                </c:pt>
                <c:pt idx="1013">
                  <c:v>10.888999999999999</c:v>
                </c:pt>
                <c:pt idx="1014">
                  <c:v>10.586</c:v>
                </c:pt>
                <c:pt idx="1015">
                  <c:v>10.593</c:v>
                </c:pt>
                <c:pt idx="1016">
                  <c:v>10.492000000000001</c:v>
                </c:pt>
                <c:pt idx="1017">
                  <c:v>10.436999999999999</c:v>
                </c:pt>
                <c:pt idx="1018">
                  <c:v>10.59</c:v>
                </c:pt>
                <c:pt idx="1019">
                  <c:v>10.46</c:v>
                </c:pt>
                <c:pt idx="1020">
                  <c:v>10.523</c:v>
                </c:pt>
                <c:pt idx="1021">
                  <c:v>10.721</c:v>
                </c:pt>
                <c:pt idx="1022">
                  <c:v>10.782999999999999</c:v>
                </c:pt>
                <c:pt idx="1023">
                  <c:v>10.901</c:v>
                </c:pt>
                <c:pt idx="1024">
                  <c:v>10.866</c:v>
                </c:pt>
                <c:pt idx="1025">
                  <c:v>10.614000000000001</c:v>
                </c:pt>
                <c:pt idx="1026">
                  <c:v>10.57</c:v>
                </c:pt>
                <c:pt idx="1027">
                  <c:v>9.2360000000000007</c:v>
                </c:pt>
                <c:pt idx="1028">
                  <c:v>9.343</c:v>
                </c:pt>
                <c:pt idx="1029">
                  <c:v>8.84</c:v>
                </c:pt>
                <c:pt idx="1030">
                  <c:v>7.7610000000000001</c:v>
                </c:pt>
                <c:pt idx="1031">
                  <c:v>7.8929999999999998</c:v>
                </c:pt>
                <c:pt idx="1032">
                  <c:v>7.7240000000000002</c:v>
                </c:pt>
                <c:pt idx="1033">
                  <c:v>7.8419999999999996</c:v>
                </c:pt>
                <c:pt idx="1034">
                  <c:v>7.8029999999999999</c:v>
                </c:pt>
                <c:pt idx="1035">
                  <c:v>8.1479999999999997</c:v>
                </c:pt>
                <c:pt idx="1036">
                  <c:v>7.8079999999999998</c:v>
                </c:pt>
                <c:pt idx="1037">
                  <c:v>7.5789999999999997</c:v>
                </c:pt>
                <c:pt idx="1038">
                  <c:v>7.8050000000000006</c:v>
                </c:pt>
                <c:pt idx="1039">
                  <c:v>7.7110000000000003</c:v>
                </c:pt>
                <c:pt idx="1040">
                  <c:v>7.7050000000000001</c:v>
                </c:pt>
                <c:pt idx="1041">
                  <c:v>8.0709999999999997</c:v>
                </c:pt>
                <c:pt idx="1042">
                  <c:v>7.8929999999999998</c:v>
                </c:pt>
                <c:pt idx="1043">
                  <c:v>7.758</c:v>
                </c:pt>
                <c:pt idx="1044">
                  <c:v>7.6680000000000001</c:v>
                </c:pt>
                <c:pt idx="1045">
                  <c:v>7.9779999999999998</c:v>
                </c:pt>
                <c:pt idx="1046">
                  <c:v>7.827</c:v>
                </c:pt>
                <c:pt idx="1047">
                  <c:v>7.8280000000000003</c:v>
                </c:pt>
                <c:pt idx="1048">
                  <c:v>7.577</c:v>
                </c:pt>
                <c:pt idx="1049">
                  <c:v>7.577</c:v>
                </c:pt>
                <c:pt idx="1050">
                  <c:v>7.5230000000000006</c:v>
                </c:pt>
                <c:pt idx="1051">
                  <c:v>7.44</c:v>
                </c:pt>
                <c:pt idx="1052">
                  <c:v>7.3730000000000002</c:v>
                </c:pt>
                <c:pt idx="1053">
                  <c:v>7.4080000000000004</c:v>
                </c:pt>
                <c:pt idx="1054">
                  <c:v>7.4039999999999999</c:v>
                </c:pt>
                <c:pt idx="1055">
                  <c:v>7.3049999999999997</c:v>
                </c:pt>
                <c:pt idx="1056">
                  <c:v>7.22</c:v>
                </c:pt>
                <c:pt idx="1057">
                  <c:v>7.4109999999999996</c:v>
                </c:pt>
                <c:pt idx="1058">
                  <c:v>7.24</c:v>
                </c:pt>
                <c:pt idx="1059">
                  <c:v>7.2170000000000014</c:v>
                </c:pt>
                <c:pt idx="1060">
                  <c:v>7.0819999999999999</c:v>
                </c:pt>
                <c:pt idx="1061">
                  <c:v>7.0540000000000003</c:v>
                </c:pt>
                <c:pt idx="1062">
                  <c:v>7.3449999999999998</c:v>
                </c:pt>
                <c:pt idx="1063">
                  <c:v>7.2270000000000003</c:v>
                </c:pt>
                <c:pt idx="1064">
                  <c:v>7.3239999999999998</c:v>
                </c:pt>
                <c:pt idx="1065">
                  <c:v>6.7990000000000004</c:v>
                </c:pt>
                <c:pt idx="1066">
                  <c:v>6.7960000000000003</c:v>
                </c:pt>
                <c:pt idx="1067">
                  <c:v>6.8010000000000002</c:v>
                </c:pt>
                <c:pt idx="1068">
                  <c:v>7.2140000000000004</c:v>
                </c:pt>
                <c:pt idx="1069">
                  <c:v>7.3</c:v>
                </c:pt>
                <c:pt idx="1070">
                  <c:v>7.5060000000000002</c:v>
                </c:pt>
                <c:pt idx="1071">
                  <c:v>7.04</c:v>
                </c:pt>
                <c:pt idx="1072">
                  <c:v>7.0709999999999997</c:v>
                </c:pt>
                <c:pt idx="1073">
                  <c:v>7.3650000000000002</c:v>
                </c:pt>
                <c:pt idx="1074">
                  <c:v>7.3879999999999999</c:v>
                </c:pt>
                <c:pt idx="1075">
                  <c:v>7.2489999999999997</c:v>
                </c:pt>
                <c:pt idx="1076">
                  <c:v>7.2</c:v>
                </c:pt>
                <c:pt idx="1077">
                  <c:v>7.3810000000000002</c:v>
                </c:pt>
                <c:pt idx="1078">
                  <c:v>7.343</c:v>
                </c:pt>
                <c:pt idx="1079">
                  <c:v>7.3820000000000006</c:v>
                </c:pt>
                <c:pt idx="1080">
                  <c:v>7.3769999999999998</c:v>
                </c:pt>
                <c:pt idx="1081">
                  <c:v>7.2320000000000002</c:v>
                </c:pt>
                <c:pt idx="1082">
                  <c:v>7.218</c:v>
                </c:pt>
                <c:pt idx="1083">
                  <c:v>6.9219999999999997</c:v>
                </c:pt>
                <c:pt idx="1084">
                  <c:v>7.085</c:v>
                </c:pt>
                <c:pt idx="1085">
                  <c:v>7.0810000000000004</c:v>
                </c:pt>
                <c:pt idx="1086">
                  <c:v>7.0830000000000002</c:v>
                </c:pt>
                <c:pt idx="1087">
                  <c:v>6.9850000000000003</c:v>
                </c:pt>
                <c:pt idx="1088">
                  <c:v>6.9710000000000001</c:v>
                </c:pt>
                <c:pt idx="1089">
                  <c:v>6.9139999999999997</c:v>
                </c:pt>
                <c:pt idx="1090">
                  <c:v>7.0549999999999997</c:v>
                </c:pt>
                <c:pt idx="1091">
                  <c:v>6.9690000000000003</c:v>
                </c:pt>
                <c:pt idx="1092">
                  <c:v>6.7679999999999998</c:v>
                </c:pt>
                <c:pt idx="1093">
                  <c:v>6.7190000000000003</c:v>
                </c:pt>
                <c:pt idx="1094">
                  <c:v>6.5170000000000003</c:v>
                </c:pt>
                <c:pt idx="1095">
                  <c:v>6.681</c:v>
                </c:pt>
                <c:pt idx="1096">
                  <c:v>7.7530000000000001</c:v>
                </c:pt>
                <c:pt idx="1097">
                  <c:v>7.7080000000000002</c:v>
                </c:pt>
                <c:pt idx="1098">
                  <c:v>7.17</c:v>
                </c:pt>
                <c:pt idx="1099">
                  <c:v>7.2050000000000001</c:v>
                </c:pt>
                <c:pt idx="1100">
                  <c:v>7.0920000000000014</c:v>
                </c:pt>
                <c:pt idx="1101">
                  <c:v>7.4770000000000003</c:v>
                </c:pt>
                <c:pt idx="1102">
                  <c:v>7.4820000000000002</c:v>
                </c:pt>
                <c:pt idx="1103">
                  <c:v>7.2240000000000002</c:v>
                </c:pt>
                <c:pt idx="1104">
                  <c:v>7.2119999999999997</c:v>
                </c:pt>
                <c:pt idx="1105">
                  <c:v>7.1539999999999999</c:v>
                </c:pt>
                <c:pt idx="1106">
                  <c:v>7.1529999999999996</c:v>
                </c:pt>
                <c:pt idx="1107">
                  <c:v>7.1210000000000004</c:v>
                </c:pt>
                <c:pt idx="1108">
                  <c:v>7.2539999999999996</c:v>
                </c:pt>
                <c:pt idx="1109">
                  <c:v>7.266</c:v>
                </c:pt>
                <c:pt idx="1110">
                  <c:v>7.5739999999999998</c:v>
                </c:pt>
                <c:pt idx="1111">
                  <c:v>7.569</c:v>
                </c:pt>
                <c:pt idx="1112">
                  <c:v>7.7729999999999997</c:v>
                </c:pt>
                <c:pt idx="1113">
                  <c:v>8.4359999999999999</c:v>
                </c:pt>
                <c:pt idx="1114">
                  <c:v>8.3170000000000002</c:v>
                </c:pt>
                <c:pt idx="1115">
                  <c:v>8.4169999999999998</c:v>
                </c:pt>
                <c:pt idx="1116">
                  <c:v>8.3940000000000001</c:v>
                </c:pt>
                <c:pt idx="1117">
                  <c:v>8.27</c:v>
                </c:pt>
                <c:pt idx="1118">
                  <c:v>8.27</c:v>
                </c:pt>
                <c:pt idx="1119">
                  <c:v>8.2740000000000009</c:v>
                </c:pt>
                <c:pt idx="1120">
                  <c:v>8.1890000000000001</c:v>
                </c:pt>
                <c:pt idx="1121">
                  <c:v>8.197000000000001</c:v>
                </c:pt>
                <c:pt idx="1122">
                  <c:v>8.1530000000000005</c:v>
                </c:pt>
                <c:pt idx="1123">
                  <c:v>8.141</c:v>
                </c:pt>
                <c:pt idx="1124">
                  <c:v>8.1880000000000006</c:v>
                </c:pt>
                <c:pt idx="1125">
                  <c:v>7.9509999999999996</c:v>
                </c:pt>
                <c:pt idx="1126">
                  <c:v>6.5990000000000002</c:v>
                </c:pt>
                <c:pt idx="1127">
                  <c:v>6.5960000000000001</c:v>
                </c:pt>
                <c:pt idx="1128">
                  <c:v>6.5670000000000002</c:v>
                </c:pt>
                <c:pt idx="1129">
                  <c:v>6.11</c:v>
                </c:pt>
                <c:pt idx="1130">
                  <c:v>6.2789999999999999</c:v>
                </c:pt>
                <c:pt idx="1131">
                  <c:v>6.056</c:v>
                </c:pt>
                <c:pt idx="1132">
                  <c:v>6.0650000000000004</c:v>
                </c:pt>
                <c:pt idx="1133">
                  <c:v>6.09</c:v>
                </c:pt>
                <c:pt idx="1134">
                  <c:v>6.0750000000000002</c:v>
                </c:pt>
                <c:pt idx="1135">
                  <c:v>6.008</c:v>
                </c:pt>
                <c:pt idx="1136">
                  <c:v>5.9870000000000001</c:v>
                </c:pt>
                <c:pt idx="1137">
                  <c:v>5.9820000000000002</c:v>
                </c:pt>
                <c:pt idx="1138">
                  <c:v>5.73</c:v>
                </c:pt>
                <c:pt idx="1139">
                  <c:v>5.806</c:v>
                </c:pt>
                <c:pt idx="1140">
                  <c:v>5.1180000000000003</c:v>
                </c:pt>
                <c:pt idx="1141">
                  <c:v>5.09</c:v>
                </c:pt>
                <c:pt idx="1142">
                  <c:v>5.0920000000000014</c:v>
                </c:pt>
                <c:pt idx="1143">
                  <c:v>4.2859999999999996</c:v>
                </c:pt>
                <c:pt idx="1144">
                  <c:v>4.46</c:v>
                </c:pt>
                <c:pt idx="1145">
                  <c:v>4.702</c:v>
                </c:pt>
                <c:pt idx="1146">
                  <c:v>4.7949999999999999</c:v>
                </c:pt>
                <c:pt idx="1147">
                  <c:v>4.8789999999999996</c:v>
                </c:pt>
                <c:pt idx="1148">
                  <c:v>4.7480000000000002</c:v>
                </c:pt>
                <c:pt idx="1149">
                  <c:v>4.74</c:v>
                </c:pt>
                <c:pt idx="1150">
                  <c:v>4.577</c:v>
                </c:pt>
                <c:pt idx="1151">
                  <c:v>5.2060000000000004</c:v>
                </c:pt>
                <c:pt idx="1152">
                  <c:v>5.2530000000000001</c:v>
                </c:pt>
                <c:pt idx="1153">
                  <c:v>5.8310000000000004</c:v>
                </c:pt>
                <c:pt idx="1154">
                  <c:v>6.1660000000000004</c:v>
                </c:pt>
                <c:pt idx="1155">
                  <c:v>6.1920000000000002</c:v>
                </c:pt>
                <c:pt idx="1156">
                  <c:v>6.7169999999999996</c:v>
                </c:pt>
                <c:pt idx="1157">
                  <c:v>6.7210000000000001</c:v>
                </c:pt>
                <c:pt idx="1158">
                  <c:v>6.7089999999999996</c:v>
                </c:pt>
                <c:pt idx="1159">
                  <c:v>6.7519999999999998</c:v>
                </c:pt>
                <c:pt idx="1160">
                  <c:v>6.8869999999999996</c:v>
                </c:pt>
                <c:pt idx="1161">
                  <c:v>6.99</c:v>
                </c:pt>
                <c:pt idx="1162">
                  <c:v>7.0140000000000002</c:v>
                </c:pt>
                <c:pt idx="1163">
                  <c:v>6.9669999999999996</c:v>
                </c:pt>
                <c:pt idx="1164">
                  <c:v>6.9660000000000002</c:v>
                </c:pt>
                <c:pt idx="1165">
                  <c:v>7.0250000000000004</c:v>
                </c:pt>
                <c:pt idx="1166">
                  <c:v>7.07</c:v>
                </c:pt>
                <c:pt idx="1167">
                  <c:v>7.0609999999999999</c:v>
                </c:pt>
                <c:pt idx="1168">
                  <c:v>7.1980000000000004</c:v>
                </c:pt>
                <c:pt idx="1169">
                  <c:v>7.27</c:v>
                </c:pt>
                <c:pt idx="1170">
                  <c:v>7.3019999999999996</c:v>
                </c:pt>
                <c:pt idx="1171">
                  <c:v>7.3</c:v>
                </c:pt>
                <c:pt idx="1172">
                  <c:v>7.1950000000000003</c:v>
                </c:pt>
                <c:pt idx="1173">
                  <c:v>7.532</c:v>
                </c:pt>
                <c:pt idx="1174">
                  <c:v>7.726</c:v>
                </c:pt>
                <c:pt idx="1175">
                  <c:v>7.6669999999999998</c:v>
                </c:pt>
                <c:pt idx="1176">
                  <c:v>7.4950000000000001</c:v>
                </c:pt>
                <c:pt idx="1177">
                  <c:v>7.4160000000000004</c:v>
                </c:pt>
                <c:pt idx="1178">
                  <c:v>7.5179999999999998</c:v>
                </c:pt>
                <c:pt idx="1179">
                  <c:v>7.5439999999999996</c:v>
                </c:pt>
                <c:pt idx="1180">
                  <c:v>7.5449999999999999</c:v>
                </c:pt>
                <c:pt idx="1181">
                  <c:v>7.0590000000000002</c:v>
                </c:pt>
                <c:pt idx="1182">
                  <c:v>6.9880000000000004</c:v>
                </c:pt>
                <c:pt idx="1183">
                  <c:v>6.3019999999999996</c:v>
                </c:pt>
                <c:pt idx="1184">
                  <c:v>6.1559999999999997</c:v>
                </c:pt>
                <c:pt idx="1185">
                  <c:v>6.1689999999999996</c:v>
                </c:pt>
                <c:pt idx="1186">
                  <c:v>5.6539999999999999</c:v>
                </c:pt>
                <c:pt idx="1187">
                  <c:v>5.7530000000000001</c:v>
                </c:pt>
                <c:pt idx="1188">
                  <c:v>5.8869999999999996</c:v>
                </c:pt>
                <c:pt idx="1189">
                  <c:v>5.8390000000000004</c:v>
                </c:pt>
                <c:pt idx="1190">
                  <c:v>5.5789999999999997</c:v>
                </c:pt>
                <c:pt idx="1191">
                  <c:v>5.3970000000000002</c:v>
                </c:pt>
                <c:pt idx="1192">
                  <c:v>5.4219999999999997</c:v>
                </c:pt>
                <c:pt idx="1193">
                  <c:v>6.391</c:v>
                </c:pt>
                <c:pt idx="1194">
                  <c:v>6.5209999999999999</c:v>
                </c:pt>
                <c:pt idx="1195">
                  <c:v>6.4409999999999998</c:v>
                </c:pt>
                <c:pt idx="1196">
                  <c:v>6.5570000000000004</c:v>
                </c:pt>
                <c:pt idx="1197">
                  <c:v>6.7030000000000003</c:v>
                </c:pt>
                <c:pt idx="1198">
                  <c:v>7.03</c:v>
                </c:pt>
                <c:pt idx="1199">
                  <c:v>6.8419999999999996</c:v>
                </c:pt>
                <c:pt idx="1200">
                  <c:v>7.06</c:v>
                </c:pt>
                <c:pt idx="1201">
                  <c:v>7.07</c:v>
                </c:pt>
                <c:pt idx="1202">
                  <c:v>6.9669999999999996</c:v>
                </c:pt>
                <c:pt idx="1203">
                  <c:v>6.7160000000000002</c:v>
                </c:pt>
                <c:pt idx="1204">
                  <c:v>6.3879999999999999</c:v>
                </c:pt>
                <c:pt idx="1205">
                  <c:v>6.55</c:v>
                </c:pt>
                <c:pt idx="1206">
                  <c:v>6.8079999999999998</c:v>
                </c:pt>
                <c:pt idx="1207">
                  <c:v>6.8410000000000002</c:v>
                </c:pt>
                <c:pt idx="1208">
                  <c:v>6.6909999999999998</c:v>
                </c:pt>
                <c:pt idx="1209">
                  <c:v>6.6120000000000001</c:v>
                </c:pt>
                <c:pt idx="1210">
                  <c:v>6.6020000000000003</c:v>
                </c:pt>
                <c:pt idx="1211">
                  <c:v>7.0670000000000002</c:v>
                </c:pt>
                <c:pt idx="1212">
                  <c:v>7.2130000000000001</c:v>
                </c:pt>
                <c:pt idx="1213">
                  <c:v>7.2080000000000002</c:v>
                </c:pt>
                <c:pt idx="1214">
                  <c:v>7.1929999999999996</c:v>
                </c:pt>
                <c:pt idx="1215">
                  <c:v>7.16</c:v>
                </c:pt>
                <c:pt idx="1216">
                  <c:v>7.1459999999999999</c:v>
                </c:pt>
                <c:pt idx="1217">
                  <c:v>7.165</c:v>
                </c:pt>
                <c:pt idx="1218">
                  <c:v>7.1909999999999998</c:v>
                </c:pt>
                <c:pt idx="1219">
                  <c:v>7.157</c:v>
                </c:pt>
                <c:pt idx="1220">
                  <c:v>7.13</c:v>
                </c:pt>
                <c:pt idx="1221">
                  <c:v>7.1340000000000003</c:v>
                </c:pt>
                <c:pt idx="1222">
                  <c:v>7.3879999999999999</c:v>
                </c:pt>
                <c:pt idx="1223">
                  <c:v>6.6630000000000003</c:v>
                </c:pt>
                <c:pt idx="1224">
                  <c:v>6.5220000000000002</c:v>
                </c:pt>
                <c:pt idx="1225">
                  <c:v>6.508</c:v>
                </c:pt>
                <c:pt idx="1226">
                  <c:v>6.617</c:v>
                </c:pt>
                <c:pt idx="1227">
                  <c:v>6.3879999999999999</c:v>
                </c:pt>
                <c:pt idx="1228">
                  <c:v>6.617</c:v>
                </c:pt>
                <c:pt idx="1229">
                  <c:v>6.6689999999999996</c:v>
                </c:pt>
                <c:pt idx="1230">
                  <c:v>6.5220000000000002</c:v>
                </c:pt>
                <c:pt idx="1231">
                  <c:v>6.577</c:v>
                </c:pt>
                <c:pt idx="1232">
                  <c:v>6.5789999999999997</c:v>
                </c:pt>
                <c:pt idx="1233">
                  <c:v>6.5019999999999998</c:v>
                </c:pt>
                <c:pt idx="1234">
                  <c:v>6.609</c:v>
                </c:pt>
                <c:pt idx="1235">
                  <c:v>6.4020000000000001</c:v>
                </c:pt>
                <c:pt idx="1236">
                  <c:v>6.19</c:v>
                </c:pt>
                <c:pt idx="1237">
                  <c:v>6.16</c:v>
                </c:pt>
                <c:pt idx="1238">
                  <c:v>6.1459999999999999</c:v>
                </c:pt>
                <c:pt idx="1239">
                  <c:v>6.149</c:v>
                </c:pt>
                <c:pt idx="1240">
                  <c:v>6.149</c:v>
                </c:pt>
                <c:pt idx="1241">
                  <c:v>5.7539999999999996</c:v>
                </c:pt>
                <c:pt idx="1242">
                  <c:v>5.7110000000000003</c:v>
                </c:pt>
                <c:pt idx="1243">
                  <c:v>5.9539999999999997</c:v>
                </c:pt>
                <c:pt idx="1244">
                  <c:v>5.9550000000000001</c:v>
                </c:pt>
                <c:pt idx="1245">
                  <c:v>5.9489999999999998</c:v>
                </c:pt>
                <c:pt idx="1246">
                  <c:v>5.976</c:v>
                </c:pt>
                <c:pt idx="1247">
                  <c:v>5.92</c:v>
                </c:pt>
                <c:pt idx="1248">
                  <c:v>5.7140000000000004</c:v>
                </c:pt>
                <c:pt idx="1249">
                  <c:v>5.7030000000000003</c:v>
                </c:pt>
                <c:pt idx="1250">
                  <c:v>5.8319999999999999</c:v>
                </c:pt>
                <c:pt idx="1251">
                  <c:v>6.27</c:v>
                </c:pt>
                <c:pt idx="1252">
                  <c:v>5.9580000000000002</c:v>
                </c:pt>
                <c:pt idx="1253">
                  <c:v>6.1630000000000003</c:v>
                </c:pt>
                <c:pt idx="1254">
                  <c:v>6.1849999999999996</c:v>
                </c:pt>
                <c:pt idx="1255">
                  <c:v>6.2519999999999998</c:v>
                </c:pt>
                <c:pt idx="1256">
                  <c:v>5.9950000000000001</c:v>
                </c:pt>
                <c:pt idx="1257">
                  <c:v>6.15</c:v>
                </c:pt>
                <c:pt idx="1258">
                  <c:v>5.6740000000000004</c:v>
                </c:pt>
                <c:pt idx="1259">
                  <c:v>5.6669999999999998</c:v>
                </c:pt>
                <c:pt idx="1260">
                  <c:v>5.6470000000000002</c:v>
                </c:pt>
                <c:pt idx="1261">
                  <c:v>5.7130000000000001</c:v>
                </c:pt>
                <c:pt idx="1262">
                  <c:v>5.7839999999999998</c:v>
                </c:pt>
                <c:pt idx="1263">
                  <c:v>5.774</c:v>
                </c:pt>
                <c:pt idx="1264">
                  <c:v>5.782</c:v>
                </c:pt>
                <c:pt idx="1265">
                  <c:v>5.8979999999999997</c:v>
                </c:pt>
                <c:pt idx="1266">
                  <c:v>6.3559999999999999</c:v>
                </c:pt>
                <c:pt idx="1267">
                  <c:v>6.4119999999999999</c:v>
                </c:pt>
                <c:pt idx="1268">
                  <c:v>6.4260000000000002</c:v>
                </c:pt>
                <c:pt idx="1269">
                  <c:v>6.4180000000000001</c:v>
                </c:pt>
                <c:pt idx="1270">
                  <c:v>6.431</c:v>
                </c:pt>
                <c:pt idx="1271">
                  <c:v>6.4249999999999998</c:v>
                </c:pt>
                <c:pt idx="1272">
                  <c:v>6.3040000000000003</c:v>
                </c:pt>
                <c:pt idx="1273">
                  <c:v>6.024</c:v>
                </c:pt>
                <c:pt idx="1274">
                  <c:v>6.0960000000000001</c:v>
                </c:pt>
                <c:pt idx="1275">
                  <c:v>6.2030000000000003</c:v>
                </c:pt>
                <c:pt idx="1276">
                  <c:v>6.2320000000000002</c:v>
                </c:pt>
                <c:pt idx="1277">
                  <c:v>6.218</c:v>
                </c:pt>
                <c:pt idx="1278">
                  <c:v>6.218</c:v>
                </c:pt>
                <c:pt idx="1279">
                  <c:v>6.2590000000000003</c:v>
                </c:pt>
                <c:pt idx="1280">
                  <c:v>6.0949999999999998</c:v>
                </c:pt>
                <c:pt idx="1281">
                  <c:v>5.508</c:v>
                </c:pt>
                <c:pt idx="1282">
                  <c:v>5.4820000000000002</c:v>
                </c:pt>
                <c:pt idx="1283">
                  <c:v>5.32</c:v>
                </c:pt>
                <c:pt idx="1284">
                  <c:v>5.282</c:v>
                </c:pt>
                <c:pt idx="1285">
                  <c:v>5.2469999999999999</c:v>
                </c:pt>
                <c:pt idx="1286">
                  <c:v>5.2380000000000004</c:v>
                </c:pt>
                <c:pt idx="1287">
                  <c:v>4.9660000000000002</c:v>
                </c:pt>
                <c:pt idx="1288">
                  <c:v>4.8070000000000004</c:v>
                </c:pt>
                <c:pt idx="1289">
                  <c:v>4.7649999999999997</c:v>
                </c:pt>
                <c:pt idx="1290">
                  <c:v>4.8499999999999996</c:v>
                </c:pt>
                <c:pt idx="1291">
                  <c:v>4.9180000000000001</c:v>
                </c:pt>
                <c:pt idx="1292">
                  <c:v>4.9109999999999996</c:v>
                </c:pt>
                <c:pt idx="1293">
                  <c:v>4.9279999999999999</c:v>
                </c:pt>
                <c:pt idx="1294">
                  <c:v>5.0039999999999996</c:v>
                </c:pt>
                <c:pt idx="1295">
                  <c:v>5.0830000000000002</c:v>
                </c:pt>
                <c:pt idx="1296">
                  <c:v>4.2039999999999997</c:v>
                </c:pt>
                <c:pt idx="1297">
                  <c:v>4.0229999999999997</c:v>
                </c:pt>
                <c:pt idx="1298">
                  <c:v>4.2220000000000004</c:v>
                </c:pt>
                <c:pt idx="1299">
                  <c:v>4.2409999999999997</c:v>
                </c:pt>
                <c:pt idx="1300">
                  <c:v>4.1920000000000002</c:v>
                </c:pt>
                <c:pt idx="1301">
                  <c:v>4.2309999999999999</c:v>
                </c:pt>
                <c:pt idx="1302">
                  <c:v>4.4210000000000003</c:v>
                </c:pt>
                <c:pt idx="1303">
                  <c:v>4.3979999999999997</c:v>
                </c:pt>
                <c:pt idx="1304">
                  <c:v>4.4000000000000004</c:v>
                </c:pt>
                <c:pt idx="1305">
                  <c:v>4.2629999999999999</c:v>
                </c:pt>
                <c:pt idx="1306">
                  <c:v>4.6890000000000001</c:v>
                </c:pt>
                <c:pt idx="1307">
                  <c:v>4.8949999999999996</c:v>
                </c:pt>
                <c:pt idx="1308">
                  <c:v>4.9029999999999996</c:v>
                </c:pt>
                <c:pt idx="1309">
                  <c:v>4.8520000000000003</c:v>
                </c:pt>
                <c:pt idx="1310">
                  <c:v>4.8760000000000003</c:v>
                </c:pt>
                <c:pt idx="1311">
                  <c:v>4.9039999999999999</c:v>
                </c:pt>
                <c:pt idx="1312">
                  <c:v>4.9660000000000002</c:v>
                </c:pt>
                <c:pt idx="1313">
                  <c:v>5.0129999999999999</c:v>
                </c:pt>
                <c:pt idx="1314">
                  <c:v>5.048</c:v>
                </c:pt>
                <c:pt idx="1315">
                  <c:v>5.0720000000000001</c:v>
                </c:pt>
                <c:pt idx="1316">
                  <c:v>5.0439999999999996</c:v>
                </c:pt>
                <c:pt idx="1317">
                  <c:v>5.1449999999999996</c:v>
                </c:pt>
                <c:pt idx="1318">
                  <c:v>5.1550000000000002</c:v>
                </c:pt>
                <c:pt idx="1319">
                  <c:v>5.141</c:v>
                </c:pt>
                <c:pt idx="1320">
                  <c:v>5.1790000000000003</c:v>
                </c:pt>
                <c:pt idx="1321">
                  <c:v>5.0620000000000003</c:v>
                </c:pt>
                <c:pt idx="1322">
                  <c:v>5.0369999999999999</c:v>
                </c:pt>
                <c:pt idx="1323">
                  <c:v>5.6280000000000001</c:v>
                </c:pt>
                <c:pt idx="1324">
                  <c:v>5.5110000000000001</c:v>
                </c:pt>
                <c:pt idx="1325">
                  <c:v>5.2720000000000002</c:v>
                </c:pt>
                <c:pt idx="1326">
                  <c:v>5.1989999999999998</c:v>
                </c:pt>
                <c:pt idx="1327">
                  <c:v>5.2530000000000001</c:v>
                </c:pt>
                <c:pt idx="1328">
                  <c:v>5.0659999999999998</c:v>
                </c:pt>
                <c:pt idx="1329">
                  <c:v>5.2030000000000003</c:v>
                </c:pt>
                <c:pt idx="1330">
                  <c:v>5.2789999999999999</c:v>
                </c:pt>
                <c:pt idx="1331">
                  <c:v>5.4279999999999999</c:v>
                </c:pt>
                <c:pt idx="1332">
                  <c:v>5.2930000000000001</c:v>
                </c:pt>
                <c:pt idx="1333">
                  <c:v>5.2850000000000001</c:v>
                </c:pt>
                <c:pt idx="1334">
                  <c:v>5.2359999999999998</c:v>
                </c:pt>
                <c:pt idx="1335">
                  <c:v>5.2919999999999998</c:v>
                </c:pt>
                <c:pt idx="1336">
                  <c:v>4.9509999999999996</c:v>
                </c:pt>
                <c:pt idx="1337">
                  <c:v>4.9059999999999997</c:v>
                </c:pt>
                <c:pt idx="1338">
                  <c:v>4.8890000000000002</c:v>
                </c:pt>
                <c:pt idx="1339">
                  <c:v>4.867</c:v>
                </c:pt>
                <c:pt idx="1340">
                  <c:v>4.79</c:v>
                </c:pt>
                <c:pt idx="1341">
                  <c:v>4.7489999999999997</c:v>
                </c:pt>
                <c:pt idx="1342">
                  <c:v>4.7930000000000001</c:v>
                </c:pt>
                <c:pt idx="1343">
                  <c:v>4.7699999999999996</c:v>
                </c:pt>
                <c:pt idx="1344">
                  <c:v>5.1280000000000001</c:v>
                </c:pt>
                <c:pt idx="1345">
                  <c:v>5.0960000000000001</c:v>
                </c:pt>
                <c:pt idx="1346">
                  <c:v>5.1289999999999996</c:v>
                </c:pt>
                <c:pt idx="1347">
                  <c:v>4.9619999999999997</c:v>
                </c:pt>
                <c:pt idx="1348">
                  <c:v>4.9829999999999997</c:v>
                </c:pt>
                <c:pt idx="1349">
                  <c:v>4.9960000000000004</c:v>
                </c:pt>
                <c:pt idx="1350">
                  <c:v>4.96</c:v>
                </c:pt>
                <c:pt idx="1351">
                  <c:v>5.0709999999999997</c:v>
                </c:pt>
                <c:pt idx="1352">
                  <c:v>5.2320000000000002</c:v>
                </c:pt>
                <c:pt idx="1353">
                  <c:v>4.774</c:v>
                </c:pt>
                <c:pt idx="1354">
                  <c:v>4.7290000000000001</c:v>
                </c:pt>
                <c:pt idx="1355">
                  <c:v>4.8029999999999999</c:v>
                </c:pt>
                <c:pt idx="1356">
                  <c:v>4.7750000000000004</c:v>
                </c:pt>
                <c:pt idx="1357">
                  <c:v>4.7469999999999999</c:v>
                </c:pt>
                <c:pt idx="1358">
                  <c:v>4.7969999999999997</c:v>
                </c:pt>
                <c:pt idx="1359">
                  <c:v>4.8</c:v>
                </c:pt>
                <c:pt idx="1360">
                  <c:v>4.8049999999999997</c:v>
                </c:pt>
                <c:pt idx="1361">
                  <c:v>4.7320000000000002</c:v>
                </c:pt>
                <c:pt idx="1362">
                  <c:v>4.7190000000000003</c:v>
                </c:pt>
                <c:pt idx="1363">
                  <c:v>4.7329999999999997</c:v>
                </c:pt>
                <c:pt idx="1364">
                  <c:v>4.7320000000000002</c:v>
                </c:pt>
                <c:pt idx="1365">
                  <c:v>4.63</c:v>
                </c:pt>
                <c:pt idx="1366">
                  <c:v>4.6639999999999997</c:v>
                </c:pt>
                <c:pt idx="1367">
                  <c:v>4.54</c:v>
                </c:pt>
                <c:pt idx="1368">
                  <c:v>4.5270000000000001</c:v>
                </c:pt>
                <c:pt idx="1369">
                  <c:v>4.5170000000000003</c:v>
                </c:pt>
                <c:pt idx="1370">
                  <c:v>4.55</c:v>
                </c:pt>
                <c:pt idx="1371">
                  <c:v>4.67</c:v>
                </c:pt>
                <c:pt idx="1372">
                  <c:v>4.7270000000000003</c:v>
                </c:pt>
                <c:pt idx="1373">
                  <c:v>4.976</c:v>
                </c:pt>
                <c:pt idx="1374">
                  <c:v>4.827</c:v>
                </c:pt>
                <c:pt idx="1375">
                  <c:v>4.8490000000000002</c:v>
                </c:pt>
                <c:pt idx="1376">
                  <c:v>5.0490000000000004</c:v>
                </c:pt>
                <c:pt idx="1377">
                  <c:v>5.0510000000000002</c:v>
                </c:pt>
                <c:pt idx="1378">
                  <c:v>5.2709999999999999</c:v>
                </c:pt>
                <c:pt idx="1379">
                  <c:v>5.2309999999999999</c:v>
                </c:pt>
                <c:pt idx="1380">
                  <c:v>5.23</c:v>
                </c:pt>
                <c:pt idx="1381">
                  <c:v>5.0529999999999999</c:v>
                </c:pt>
                <c:pt idx="1382">
                  <c:v>4.758</c:v>
                </c:pt>
                <c:pt idx="1383">
                  <c:v>4.3959999999999999</c:v>
                </c:pt>
                <c:pt idx="1384">
                  <c:v>4.3840000000000003</c:v>
                </c:pt>
                <c:pt idx="1385">
                  <c:v>4.3600000000000003</c:v>
                </c:pt>
                <c:pt idx="1386">
                  <c:v>4.3639999999999999</c:v>
                </c:pt>
                <c:pt idx="1387">
                  <c:v>4.37</c:v>
                </c:pt>
                <c:pt idx="1388">
                  <c:v>4.4340000000000002</c:v>
                </c:pt>
                <c:pt idx="1389">
                  <c:v>4.3890000000000002</c:v>
                </c:pt>
                <c:pt idx="1390">
                  <c:v>4.2830000000000004</c:v>
                </c:pt>
                <c:pt idx="1391">
                  <c:v>4.2549999999999999</c:v>
                </c:pt>
                <c:pt idx="1392">
                  <c:v>4.2539999999999996</c:v>
                </c:pt>
                <c:pt idx="1393">
                  <c:v>5.3</c:v>
                </c:pt>
                <c:pt idx="1394">
                  <c:v>5.3639999999999999</c:v>
                </c:pt>
                <c:pt idx="1395">
                  <c:v>5.3760000000000003</c:v>
                </c:pt>
                <c:pt idx="1396">
                  <c:v>5.2439999999999998</c:v>
                </c:pt>
                <c:pt idx="1397">
                  <c:v>5.25</c:v>
                </c:pt>
                <c:pt idx="1398">
                  <c:v>5.6989999999999998</c:v>
                </c:pt>
                <c:pt idx="1399">
                  <c:v>5.7149999999999999</c:v>
                </c:pt>
                <c:pt idx="1400">
                  <c:v>5.7460000000000004</c:v>
                </c:pt>
                <c:pt idx="1401">
                  <c:v>5.61</c:v>
                </c:pt>
                <c:pt idx="1402">
                  <c:v>5.7919999999999998</c:v>
                </c:pt>
                <c:pt idx="1403">
                  <c:v>5.7320000000000002</c:v>
                </c:pt>
                <c:pt idx="1404">
                  <c:v>5.6710000000000003</c:v>
                </c:pt>
                <c:pt idx="1405">
                  <c:v>5.7060000000000004</c:v>
                </c:pt>
                <c:pt idx="1406">
                  <c:v>5.9219999999999997</c:v>
                </c:pt>
                <c:pt idx="1407">
                  <c:v>5.9009999999999998</c:v>
                </c:pt>
                <c:pt idx="1408">
                  <c:v>5.5759999999999996</c:v>
                </c:pt>
                <c:pt idx="1409">
                  <c:v>5.5419999999999998</c:v>
                </c:pt>
                <c:pt idx="1410">
                  <c:v>6.0510000000000002</c:v>
                </c:pt>
                <c:pt idx="1411">
                  <c:v>6.0279999999999996</c:v>
                </c:pt>
                <c:pt idx="1412">
                  <c:v>5.9870000000000001</c:v>
                </c:pt>
                <c:pt idx="1413">
                  <c:v>6.0190000000000001</c:v>
                </c:pt>
                <c:pt idx="1414">
                  <c:v>6.109</c:v>
                </c:pt>
                <c:pt idx="1415">
                  <c:v>6.1059999999999999</c:v>
                </c:pt>
                <c:pt idx="1416">
                  <c:v>6.234</c:v>
                </c:pt>
                <c:pt idx="1417">
                  <c:v>6.3120000000000003</c:v>
                </c:pt>
                <c:pt idx="1418">
                  <c:v>6.407</c:v>
                </c:pt>
                <c:pt idx="1419">
                  <c:v>6.4790000000000001</c:v>
                </c:pt>
                <c:pt idx="1420">
                  <c:v>6.5419999999999998</c:v>
                </c:pt>
                <c:pt idx="1421">
                  <c:v>6.4</c:v>
                </c:pt>
                <c:pt idx="1422">
                  <c:v>6.6150000000000002</c:v>
                </c:pt>
                <c:pt idx="1423">
                  <c:v>6.3579999999999997</c:v>
                </c:pt>
                <c:pt idx="1424">
                  <c:v>6.415</c:v>
                </c:pt>
                <c:pt idx="1425">
                  <c:v>6.415</c:v>
                </c:pt>
                <c:pt idx="1426">
                  <c:v>7.069</c:v>
                </c:pt>
                <c:pt idx="1427">
                  <c:v>7.4429999999999996</c:v>
                </c:pt>
                <c:pt idx="1428">
                  <c:v>7.5140000000000002</c:v>
                </c:pt>
                <c:pt idx="1429">
                  <c:v>7.5220000000000002</c:v>
                </c:pt>
                <c:pt idx="1430">
                  <c:v>7.5369999999999999</c:v>
                </c:pt>
                <c:pt idx="1431">
                  <c:v>7.7160000000000002</c:v>
                </c:pt>
                <c:pt idx="1432">
                  <c:v>7.59</c:v>
                </c:pt>
                <c:pt idx="1433">
                  <c:v>7.4989999999999997</c:v>
                </c:pt>
                <c:pt idx="1434">
                  <c:v>7.5030000000000001</c:v>
                </c:pt>
                <c:pt idx="1435">
                  <c:v>7.4880000000000004</c:v>
                </c:pt>
                <c:pt idx="1436">
                  <c:v>7.28</c:v>
                </c:pt>
                <c:pt idx="1437">
                  <c:v>7.274</c:v>
                </c:pt>
                <c:pt idx="1438">
                  <c:v>8.8490000000000002</c:v>
                </c:pt>
                <c:pt idx="1439">
                  <c:v>9.1869999999999994</c:v>
                </c:pt>
                <c:pt idx="1440">
                  <c:v>8.9550000000000001</c:v>
                </c:pt>
                <c:pt idx="1441">
                  <c:v>8.9730000000000008</c:v>
                </c:pt>
                <c:pt idx="1442">
                  <c:v>9.5220000000000002</c:v>
                </c:pt>
                <c:pt idx="1443">
                  <c:v>9.5090000000000003</c:v>
                </c:pt>
                <c:pt idx="1444">
                  <c:v>9.58</c:v>
                </c:pt>
                <c:pt idx="1445">
                  <c:v>9.6189999999999998</c:v>
                </c:pt>
                <c:pt idx="1446">
                  <c:v>9.6379999999999999</c:v>
                </c:pt>
                <c:pt idx="1447">
                  <c:v>9.6129999999999995</c:v>
                </c:pt>
                <c:pt idx="1448">
                  <c:v>9.5359999999999996</c:v>
                </c:pt>
                <c:pt idx="1449">
                  <c:v>9.4749999999999996</c:v>
                </c:pt>
                <c:pt idx="1450">
                  <c:v>9.4559999999999995</c:v>
                </c:pt>
                <c:pt idx="1451">
                  <c:v>9.5640000000000001</c:v>
                </c:pt>
                <c:pt idx="1452">
                  <c:v>9.418000000000001</c:v>
                </c:pt>
                <c:pt idx="1453">
                  <c:v>9.3819999999999997</c:v>
                </c:pt>
                <c:pt idx="1454">
                  <c:v>9.3480000000000008</c:v>
                </c:pt>
                <c:pt idx="1455">
                  <c:v>9.3480000000000008</c:v>
                </c:pt>
                <c:pt idx="1456">
                  <c:v>8.8119999999999994</c:v>
                </c:pt>
                <c:pt idx="1457">
                  <c:v>8.9930000000000003</c:v>
                </c:pt>
                <c:pt idx="1458">
                  <c:v>9.3219999999999992</c:v>
                </c:pt>
                <c:pt idx="1459">
                  <c:v>9.3309999999999995</c:v>
                </c:pt>
                <c:pt idx="1460">
                  <c:v>9.2729999999999997</c:v>
                </c:pt>
                <c:pt idx="1461">
                  <c:v>9.2469999999999999</c:v>
                </c:pt>
                <c:pt idx="1462">
                  <c:v>9.1259999999999994</c:v>
                </c:pt>
                <c:pt idx="1463">
                  <c:v>9.1280000000000001</c:v>
                </c:pt>
                <c:pt idx="1464">
                  <c:v>9.1479999999999997</c:v>
                </c:pt>
                <c:pt idx="1465">
                  <c:v>9.5459999999999994</c:v>
                </c:pt>
                <c:pt idx="1466">
                  <c:v>9.5350000000000001</c:v>
                </c:pt>
                <c:pt idx="1467">
                  <c:v>9.5760000000000005</c:v>
                </c:pt>
                <c:pt idx="1468">
                  <c:v>7.984</c:v>
                </c:pt>
                <c:pt idx="1469">
                  <c:v>7.88</c:v>
                </c:pt>
                <c:pt idx="1470">
                  <c:v>8.1159999999999997</c:v>
                </c:pt>
                <c:pt idx="1471">
                  <c:v>8.0760000000000005</c:v>
                </c:pt>
                <c:pt idx="1472">
                  <c:v>7.5650000000000004</c:v>
                </c:pt>
                <c:pt idx="1473">
                  <c:v>7.8929999999999998</c:v>
                </c:pt>
                <c:pt idx="1474">
                  <c:v>7.7720000000000002</c:v>
                </c:pt>
                <c:pt idx="1475">
                  <c:v>8.1</c:v>
                </c:pt>
                <c:pt idx="1476">
                  <c:v>8.1059999999999999</c:v>
                </c:pt>
                <c:pt idx="1477">
                  <c:v>8.11</c:v>
                </c:pt>
                <c:pt idx="1478">
                  <c:v>7.9939999999999998</c:v>
                </c:pt>
                <c:pt idx="1479">
                  <c:v>7.9909999999999997</c:v>
                </c:pt>
                <c:pt idx="1480">
                  <c:v>8.3149999999999995</c:v>
                </c:pt>
                <c:pt idx="1481">
                  <c:v>8.2089999999999996</c:v>
                </c:pt>
                <c:pt idx="1482">
                  <c:v>8.3580000000000005</c:v>
                </c:pt>
                <c:pt idx="1483">
                  <c:v>8.2409999999999997</c:v>
                </c:pt>
                <c:pt idx="1484">
                  <c:v>8.3460000000000001</c:v>
                </c:pt>
                <c:pt idx="1485">
                  <c:v>8.4060000000000006</c:v>
                </c:pt>
                <c:pt idx="1486">
                  <c:v>8.4870000000000001</c:v>
                </c:pt>
                <c:pt idx="1487">
                  <c:v>7.883</c:v>
                </c:pt>
                <c:pt idx="1488">
                  <c:v>7.1340000000000003</c:v>
                </c:pt>
                <c:pt idx="1489">
                  <c:v>7.1340000000000003</c:v>
                </c:pt>
                <c:pt idx="1490">
                  <c:v>7.1680000000000001</c:v>
                </c:pt>
                <c:pt idx="1491">
                  <c:v>8.0649999999999995</c:v>
                </c:pt>
                <c:pt idx="1492">
                  <c:v>8.0939999999999994</c:v>
                </c:pt>
                <c:pt idx="1493">
                  <c:v>8.11</c:v>
                </c:pt>
                <c:pt idx="1494">
                  <c:v>8.1080000000000005</c:v>
                </c:pt>
                <c:pt idx="1495">
                  <c:v>7.7279999999999998</c:v>
                </c:pt>
                <c:pt idx="1496">
                  <c:v>7.7750000000000004</c:v>
                </c:pt>
                <c:pt idx="1497">
                  <c:v>7.7240000000000002</c:v>
                </c:pt>
                <c:pt idx="1498">
                  <c:v>7.5380000000000003</c:v>
                </c:pt>
                <c:pt idx="1499">
                  <c:v>7.2910000000000004</c:v>
                </c:pt>
                <c:pt idx="1500">
                  <c:v>7.1630000000000003</c:v>
                </c:pt>
                <c:pt idx="1501">
                  <c:v>7.0659999999999998</c:v>
                </c:pt>
                <c:pt idx="1502">
                  <c:v>6.9349999999999996</c:v>
                </c:pt>
                <c:pt idx="1503">
                  <c:v>6.7809999999999997</c:v>
                </c:pt>
                <c:pt idx="1504">
                  <c:v>6.782</c:v>
                </c:pt>
                <c:pt idx="1505">
                  <c:v>6.4530000000000003</c:v>
                </c:pt>
                <c:pt idx="1506">
                  <c:v>6.2590000000000003</c:v>
                </c:pt>
                <c:pt idx="1507">
                  <c:v>6.2880000000000003</c:v>
                </c:pt>
                <c:pt idx="1508">
                  <c:v>6.2889999999999997</c:v>
                </c:pt>
                <c:pt idx="1509">
                  <c:v>6.3719999999999999</c:v>
                </c:pt>
                <c:pt idx="1510">
                  <c:v>5.7839999999999998</c:v>
                </c:pt>
                <c:pt idx="1511">
                  <c:v>5.7309999999999999</c:v>
                </c:pt>
                <c:pt idx="1512">
                  <c:v>5.6360000000000001</c:v>
                </c:pt>
                <c:pt idx="1513">
                  <c:v>5.6429999999999998</c:v>
                </c:pt>
                <c:pt idx="1514">
                  <c:v>5.6420000000000003</c:v>
                </c:pt>
                <c:pt idx="1515">
                  <c:v>5.8049999999999997</c:v>
                </c:pt>
                <c:pt idx="1516">
                  <c:v>5.78</c:v>
                </c:pt>
                <c:pt idx="1517">
                  <c:v>5.9180000000000001</c:v>
                </c:pt>
                <c:pt idx="1518">
                  <c:v>5.92</c:v>
                </c:pt>
                <c:pt idx="1519">
                  <c:v>5.9420000000000002</c:v>
                </c:pt>
                <c:pt idx="1520">
                  <c:v>5.94</c:v>
                </c:pt>
                <c:pt idx="1521">
                  <c:v>4.8310000000000004</c:v>
                </c:pt>
                <c:pt idx="1522">
                  <c:v>4.7030000000000003</c:v>
                </c:pt>
                <c:pt idx="1523">
                  <c:v>5.117</c:v>
                </c:pt>
                <c:pt idx="1524">
                  <c:v>5.117</c:v>
                </c:pt>
                <c:pt idx="1525">
                  <c:v>5.1310000000000002</c:v>
                </c:pt>
                <c:pt idx="1526">
                  <c:v>5.0759999999999996</c:v>
                </c:pt>
                <c:pt idx="1527">
                  <c:v>5.0730000000000004</c:v>
                </c:pt>
                <c:pt idx="1528">
                  <c:v>5.976</c:v>
                </c:pt>
                <c:pt idx="1529">
                  <c:v>5.9749999999999996</c:v>
                </c:pt>
                <c:pt idx="1530">
                  <c:v>5.9470000000000001</c:v>
                </c:pt>
                <c:pt idx="1531">
                  <c:v>6.03</c:v>
                </c:pt>
                <c:pt idx="1532">
                  <c:v>6.1219999999999999</c:v>
                </c:pt>
                <c:pt idx="1533">
                  <c:v>6.0490000000000004</c:v>
                </c:pt>
                <c:pt idx="1534">
                  <c:v>6.0830000000000002</c:v>
                </c:pt>
                <c:pt idx="1535">
                  <c:v>6.1420000000000003</c:v>
                </c:pt>
                <c:pt idx="1536">
                  <c:v>6.4370000000000003</c:v>
                </c:pt>
                <c:pt idx="1537">
                  <c:v>6.3970000000000002</c:v>
                </c:pt>
                <c:pt idx="1538">
                  <c:v>6.4539999999999997</c:v>
                </c:pt>
                <c:pt idx="1539">
                  <c:v>6.39</c:v>
                </c:pt>
                <c:pt idx="1540">
                  <c:v>6.4880000000000004</c:v>
                </c:pt>
                <c:pt idx="1541">
                  <c:v>6.4470000000000001</c:v>
                </c:pt>
                <c:pt idx="1542">
                  <c:v>6.0609999999999999</c:v>
                </c:pt>
                <c:pt idx="1543">
                  <c:v>6.07</c:v>
                </c:pt>
                <c:pt idx="1544">
                  <c:v>6.1440000000000001</c:v>
                </c:pt>
                <c:pt idx="1545">
                  <c:v>5.6219999999999999</c:v>
                </c:pt>
                <c:pt idx="1546">
                  <c:v>5.7270000000000003</c:v>
                </c:pt>
                <c:pt idx="1547">
                  <c:v>5.6970000000000001</c:v>
                </c:pt>
                <c:pt idx="1548">
                  <c:v>5.6449999999999996</c:v>
                </c:pt>
                <c:pt idx="1549">
                  <c:v>5.7140000000000004</c:v>
                </c:pt>
                <c:pt idx="1550">
                  <c:v>5.984</c:v>
                </c:pt>
                <c:pt idx="1551">
                  <c:v>6.0640000000000001</c:v>
                </c:pt>
                <c:pt idx="1552">
                  <c:v>6.0890000000000004</c:v>
                </c:pt>
                <c:pt idx="1553">
                  <c:v>5.875</c:v>
                </c:pt>
                <c:pt idx="1554">
                  <c:v>5.8380000000000001</c:v>
                </c:pt>
                <c:pt idx="1555">
                  <c:v>5.7729999999999997</c:v>
                </c:pt>
                <c:pt idx="1556">
                  <c:v>5.8010000000000002</c:v>
                </c:pt>
                <c:pt idx="1557">
                  <c:v>5.7880000000000003</c:v>
                </c:pt>
                <c:pt idx="1558">
                  <c:v>5.0439999999999996</c:v>
                </c:pt>
                <c:pt idx="1559">
                  <c:v>5.1420000000000003</c:v>
                </c:pt>
                <c:pt idx="1560">
                  <c:v>5.2789999999999999</c:v>
                </c:pt>
                <c:pt idx="1561">
                  <c:v>5.1319999999999997</c:v>
                </c:pt>
                <c:pt idx="1562">
                  <c:v>4.9569999999999999</c:v>
                </c:pt>
                <c:pt idx="1563">
                  <c:v>4.9560000000000004</c:v>
                </c:pt>
                <c:pt idx="1564">
                  <c:v>4.96</c:v>
                </c:pt>
                <c:pt idx="1565">
                  <c:v>4.9459999999999997</c:v>
                </c:pt>
                <c:pt idx="1566">
                  <c:v>4.6029999999999998</c:v>
                </c:pt>
                <c:pt idx="1567">
                  <c:v>4.6390000000000002</c:v>
                </c:pt>
                <c:pt idx="1568">
                  <c:v>4.5289999999999999</c:v>
                </c:pt>
                <c:pt idx="1569">
                  <c:v>4.617</c:v>
                </c:pt>
                <c:pt idx="1570">
                  <c:v>4.49</c:v>
                </c:pt>
                <c:pt idx="1571">
                  <c:v>4.577</c:v>
                </c:pt>
                <c:pt idx="1572">
                  <c:v>4.66</c:v>
                </c:pt>
                <c:pt idx="1573">
                  <c:v>5.4409999999999998</c:v>
                </c:pt>
                <c:pt idx="1574">
                  <c:v>5.4059999999999997</c:v>
                </c:pt>
                <c:pt idx="1575">
                  <c:v>5.468</c:v>
                </c:pt>
                <c:pt idx="1576">
                  <c:v>5.234</c:v>
                </c:pt>
                <c:pt idx="1577">
                  <c:v>5.2939999999999996</c:v>
                </c:pt>
                <c:pt idx="1578">
                  <c:v>5.2949999999999999</c:v>
                </c:pt>
                <c:pt idx="1579">
                  <c:v>5.266</c:v>
                </c:pt>
                <c:pt idx="1580">
                  <c:v>5.0289999999999999</c:v>
                </c:pt>
                <c:pt idx="1581">
                  <c:v>4.9589999999999996</c:v>
                </c:pt>
                <c:pt idx="1582">
                  <c:v>5.32</c:v>
                </c:pt>
                <c:pt idx="1583">
                  <c:v>5.3929999999999998</c:v>
                </c:pt>
                <c:pt idx="1584">
                  <c:v>5.4550000000000001</c:v>
                </c:pt>
                <c:pt idx="1585">
                  <c:v>5.41</c:v>
                </c:pt>
                <c:pt idx="1586">
                  <c:v>5.5380000000000003</c:v>
                </c:pt>
                <c:pt idx="1587">
                  <c:v>5.4470000000000001</c:v>
                </c:pt>
                <c:pt idx="1588">
                  <c:v>5.4080000000000004</c:v>
                </c:pt>
                <c:pt idx="1589">
                  <c:v>5.4909999999999997</c:v>
                </c:pt>
                <c:pt idx="1590">
                  <c:v>5.3620000000000001</c:v>
                </c:pt>
                <c:pt idx="1591">
                  <c:v>5.5289999999999999</c:v>
                </c:pt>
                <c:pt idx="1592">
                  <c:v>5.625</c:v>
                </c:pt>
                <c:pt idx="1593">
                  <c:v>5.6120000000000001</c:v>
                </c:pt>
                <c:pt idx="1594">
                  <c:v>5.6029999999999998</c:v>
                </c:pt>
                <c:pt idx="1595">
                  <c:v>5.6539999999999999</c:v>
                </c:pt>
                <c:pt idx="1596">
                  <c:v>5.8040000000000003</c:v>
                </c:pt>
                <c:pt idx="1597">
                  <c:v>5.9169999999999998</c:v>
                </c:pt>
                <c:pt idx="1598">
                  <c:v>5.9240000000000004</c:v>
                </c:pt>
                <c:pt idx="1599">
                  <c:v>5.8959999999999999</c:v>
                </c:pt>
                <c:pt idx="1600">
                  <c:v>5.9249999999999998</c:v>
                </c:pt>
                <c:pt idx="1601">
                  <c:v>5.7549999999999999</c:v>
                </c:pt>
                <c:pt idx="1602">
                  <c:v>5.7830000000000004</c:v>
                </c:pt>
                <c:pt idx="1603">
                  <c:v>5.2170000000000014</c:v>
                </c:pt>
                <c:pt idx="1604">
                  <c:v>5.1879999999999997</c:v>
                </c:pt>
                <c:pt idx="1605">
                  <c:v>5.157</c:v>
                </c:pt>
                <c:pt idx="1606">
                  <c:v>5.15</c:v>
                </c:pt>
                <c:pt idx="1607">
                  <c:v>5.13</c:v>
                </c:pt>
                <c:pt idx="1608">
                  <c:v>5.1550000000000002</c:v>
                </c:pt>
                <c:pt idx="1609">
                  <c:v>5.2830000000000004</c:v>
                </c:pt>
                <c:pt idx="1610">
                  <c:v>5.7709999999999999</c:v>
                </c:pt>
                <c:pt idx="1611">
                  <c:v>5.6790000000000003</c:v>
                </c:pt>
                <c:pt idx="1612">
                  <c:v>5.4139999999999997</c:v>
                </c:pt>
                <c:pt idx="1613">
                  <c:v>5.4950000000000001</c:v>
                </c:pt>
                <c:pt idx="1614">
                  <c:v>5.4420000000000002</c:v>
                </c:pt>
                <c:pt idx="1615">
                  <c:v>5.4420000000000002</c:v>
                </c:pt>
                <c:pt idx="1616">
                  <c:v>5.226</c:v>
                </c:pt>
                <c:pt idx="1617">
                  <c:v>5.5170000000000003</c:v>
                </c:pt>
                <c:pt idx="1618">
                  <c:v>5.4740000000000002</c:v>
                </c:pt>
                <c:pt idx="1619">
                  <c:v>5.298</c:v>
                </c:pt>
                <c:pt idx="1620">
                  <c:v>5.2569999999999997</c:v>
                </c:pt>
                <c:pt idx="1621">
                  <c:v>5.6420000000000003</c:v>
                </c:pt>
                <c:pt idx="1622">
                  <c:v>5.5819999999999999</c:v>
                </c:pt>
                <c:pt idx="1623">
                  <c:v>5.577</c:v>
                </c:pt>
                <c:pt idx="1624">
                  <c:v>5.59</c:v>
                </c:pt>
                <c:pt idx="1625">
                  <c:v>5.4989999999999997</c:v>
                </c:pt>
                <c:pt idx="1626">
                  <c:v>5.4340000000000002</c:v>
                </c:pt>
                <c:pt idx="1627">
                  <c:v>5.3109999999999999</c:v>
                </c:pt>
                <c:pt idx="1628">
                  <c:v>5.3970000000000002</c:v>
                </c:pt>
                <c:pt idx="1629">
                  <c:v>5.4080000000000004</c:v>
                </c:pt>
                <c:pt idx="1630">
                  <c:v>5.4</c:v>
                </c:pt>
                <c:pt idx="1631">
                  <c:v>5.484</c:v>
                </c:pt>
                <c:pt idx="1632">
                  <c:v>5.4790000000000001</c:v>
                </c:pt>
                <c:pt idx="1633">
                  <c:v>5.6970000000000001</c:v>
                </c:pt>
                <c:pt idx="1634">
                  <c:v>5.7270000000000003</c:v>
                </c:pt>
                <c:pt idx="1635">
                  <c:v>5.61</c:v>
                </c:pt>
                <c:pt idx="1636">
                  <c:v>5.5709999999999997</c:v>
                </c:pt>
                <c:pt idx="1637">
                  <c:v>5.6980000000000004</c:v>
                </c:pt>
                <c:pt idx="1638">
                  <c:v>5.6859999999999999</c:v>
                </c:pt>
                <c:pt idx="1639">
                  <c:v>5.5460000000000003</c:v>
                </c:pt>
                <c:pt idx="1640">
                  <c:v>5.1130000000000004</c:v>
                </c:pt>
                <c:pt idx="1641">
                  <c:v>5.1150000000000002</c:v>
                </c:pt>
                <c:pt idx="1642">
                  <c:v>5.3579999999999997</c:v>
                </c:pt>
                <c:pt idx="1643">
                  <c:v>5.181</c:v>
                </c:pt>
                <c:pt idx="1644">
                  <c:v>5.181</c:v>
                </c:pt>
                <c:pt idx="1645">
                  <c:v>5.1790000000000003</c:v>
                </c:pt>
                <c:pt idx="1646">
                  <c:v>5.1779999999999999</c:v>
                </c:pt>
                <c:pt idx="1647">
                  <c:v>4.8310000000000004</c:v>
                </c:pt>
                <c:pt idx="1648">
                  <c:v>4.8630000000000004</c:v>
                </c:pt>
                <c:pt idx="1649">
                  <c:v>4.6849999999999996</c:v>
                </c:pt>
                <c:pt idx="1650">
                  <c:v>4.6870000000000003</c:v>
                </c:pt>
                <c:pt idx="1651">
                  <c:v>4.1859999999999999</c:v>
                </c:pt>
                <c:pt idx="1652">
                  <c:v>4.2779999999999996</c:v>
                </c:pt>
                <c:pt idx="1653">
                  <c:v>4.2480000000000002</c:v>
                </c:pt>
                <c:pt idx="1654">
                  <c:v>4.2809999999999997</c:v>
                </c:pt>
                <c:pt idx="1655">
                  <c:v>4.2889999999999997</c:v>
                </c:pt>
                <c:pt idx="1656">
                  <c:v>4.2300000000000004</c:v>
                </c:pt>
                <c:pt idx="1657">
                  <c:v>4.1900000000000004</c:v>
                </c:pt>
                <c:pt idx="1658">
                  <c:v>4.1109999999999998</c:v>
                </c:pt>
                <c:pt idx="1659">
                  <c:v>4.1900000000000004</c:v>
                </c:pt>
                <c:pt idx="1660">
                  <c:v>4.1559999999999997</c:v>
                </c:pt>
                <c:pt idx="1661">
                  <c:v>4.2450000000000001</c:v>
                </c:pt>
                <c:pt idx="1662">
                  <c:v>4.3330000000000002</c:v>
                </c:pt>
                <c:pt idx="1663">
                  <c:v>4.1420000000000003</c:v>
                </c:pt>
                <c:pt idx="1664">
                  <c:v>4.1500000000000004</c:v>
                </c:pt>
                <c:pt idx="1665">
                  <c:v>4.1779999999999999</c:v>
                </c:pt>
                <c:pt idx="1666">
                  <c:v>4.2549999999999999</c:v>
                </c:pt>
                <c:pt idx="1667">
                  <c:v>4.09</c:v>
                </c:pt>
                <c:pt idx="1668">
                  <c:v>4.1159999999999997</c:v>
                </c:pt>
                <c:pt idx="1669">
                  <c:v>4.0730000000000004</c:v>
                </c:pt>
                <c:pt idx="1670">
                  <c:v>4.08</c:v>
                </c:pt>
                <c:pt idx="1671">
                  <c:v>4.4859999999999998</c:v>
                </c:pt>
                <c:pt idx="1672">
                  <c:v>3.9940000000000002</c:v>
                </c:pt>
                <c:pt idx="1673">
                  <c:v>4</c:v>
                </c:pt>
                <c:pt idx="1674">
                  <c:v>4.5620000000000003</c:v>
                </c:pt>
                <c:pt idx="1675">
                  <c:v>4.8410000000000002</c:v>
                </c:pt>
                <c:pt idx="1676">
                  <c:v>4.7789999999999999</c:v>
                </c:pt>
                <c:pt idx="1677">
                  <c:v>4.798</c:v>
                </c:pt>
                <c:pt idx="1678">
                  <c:v>4.7880000000000003</c:v>
                </c:pt>
                <c:pt idx="1679">
                  <c:v>4.8019999999999996</c:v>
                </c:pt>
                <c:pt idx="1680">
                  <c:v>4.8140000000000001</c:v>
                </c:pt>
                <c:pt idx="1681">
                  <c:v>4.6840000000000002</c:v>
                </c:pt>
                <c:pt idx="1682">
                  <c:v>4.7709999999999999</c:v>
                </c:pt>
                <c:pt idx="1683">
                  <c:v>4.782</c:v>
                </c:pt>
                <c:pt idx="1684">
                  <c:v>4.7590000000000003</c:v>
                </c:pt>
                <c:pt idx="1685">
                  <c:v>4.9589999999999996</c:v>
                </c:pt>
                <c:pt idx="1686">
                  <c:v>5.0620000000000003</c:v>
                </c:pt>
                <c:pt idx="1687">
                  <c:v>5.0449999999999999</c:v>
                </c:pt>
                <c:pt idx="1688">
                  <c:v>5.0110000000000001</c:v>
                </c:pt>
                <c:pt idx="1689">
                  <c:v>4.9420000000000002</c:v>
                </c:pt>
                <c:pt idx="1690">
                  <c:v>4.93</c:v>
                </c:pt>
                <c:pt idx="1691">
                  <c:v>4.6440000000000001</c:v>
                </c:pt>
                <c:pt idx="1692">
                  <c:v>4.5960000000000001</c:v>
                </c:pt>
                <c:pt idx="1693">
                  <c:v>4.585</c:v>
                </c:pt>
                <c:pt idx="1694">
                  <c:v>4.5780000000000003</c:v>
                </c:pt>
                <c:pt idx="1695">
                  <c:v>4.6900000000000004</c:v>
                </c:pt>
                <c:pt idx="1696">
                  <c:v>4.9029999999999996</c:v>
                </c:pt>
                <c:pt idx="1697">
                  <c:v>4.9039999999999999</c:v>
                </c:pt>
                <c:pt idx="1698">
                  <c:v>4.859</c:v>
                </c:pt>
                <c:pt idx="1699">
                  <c:v>4.9340000000000002</c:v>
                </c:pt>
                <c:pt idx="1700">
                  <c:v>5.1050000000000004</c:v>
                </c:pt>
                <c:pt idx="1701">
                  <c:v>4.6760000000000002</c:v>
                </c:pt>
                <c:pt idx="1702">
                  <c:v>4.6870000000000003</c:v>
                </c:pt>
                <c:pt idx="1703">
                  <c:v>4.7069999999999999</c:v>
                </c:pt>
                <c:pt idx="1704">
                  <c:v>4.3410000000000002</c:v>
                </c:pt>
                <c:pt idx="1705">
                  <c:v>4.0570000000000004</c:v>
                </c:pt>
                <c:pt idx="1706">
                  <c:v>4.048</c:v>
                </c:pt>
                <c:pt idx="1707">
                  <c:v>4.3150000000000004</c:v>
                </c:pt>
                <c:pt idx="1708">
                  <c:v>4.3109999999999999</c:v>
                </c:pt>
                <c:pt idx="1709">
                  <c:v>4.2789999999999999</c:v>
                </c:pt>
                <c:pt idx="1710">
                  <c:v>4.2229999999999999</c:v>
                </c:pt>
                <c:pt idx="1711">
                  <c:v>4.2140000000000004</c:v>
                </c:pt>
                <c:pt idx="1712">
                  <c:v>4.2089999999999996</c:v>
                </c:pt>
                <c:pt idx="1713">
                  <c:v>4.2830000000000004</c:v>
                </c:pt>
                <c:pt idx="1714">
                  <c:v>4.3339999999999996</c:v>
                </c:pt>
                <c:pt idx="1715">
                  <c:v>4.08</c:v>
                </c:pt>
                <c:pt idx="1716">
                  <c:v>4.6509999999999998</c:v>
                </c:pt>
                <c:pt idx="1717">
                  <c:v>4.649</c:v>
                </c:pt>
                <c:pt idx="1718">
                  <c:v>4.8230000000000004</c:v>
                </c:pt>
                <c:pt idx="1719">
                  <c:v>4.8289999999999997</c:v>
                </c:pt>
                <c:pt idx="1720">
                  <c:v>4.7670000000000003</c:v>
                </c:pt>
                <c:pt idx="1721">
                  <c:v>4.7309999999999999</c:v>
                </c:pt>
                <c:pt idx="1722">
                  <c:v>4.7949999999999999</c:v>
                </c:pt>
                <c:pt idx="1723">
                  <c:v>4.7930000000000001</c:v>
                </c:pt>
                <c:pt idx="1724">
                  <c:v>4.7910000000000004</c:v>
                </c:pt>
                <c:pt idx="1725">
                  <c:v>4.6440000000000001</c:v>
                </c:pt>
                <c:pt idx="1726">
                  <c:v>4.3319999999999999</c:v>
                </c:pt>
                <c:pt idx="1727">
                  <c:v>4.2930000000000001</c:v>
                </c:pt>
                <c:pt idx="1728">
                  <c:v>4.4260000000000002</c:v>
                </c:pt>
                <c:pt idx="1729">
                  <c:v>4.5810000000000004</c:v>
                </c:pt>
                <c:pt idx="1730">
                  <c:v>4.484</c:v>
                </c:pt>
                <c:pt idx="1731">
                  <c:v>4.5209999999999999</c:v>
                </c:pt>
                <c:pt idx="1732">
                  <c:v>4.5389999999999997</c:v>
                </c:pt>
                <c:pt idx="1733">
                  <c:v>4.53</c:v>
                </c:pt>
                <c:pt idx="1734">
                  <c:v>4.4550000000000001</c:v>
                </c:pt>
                <c:pt idx="1735">
                  <c:v>4.4550000000000001</c:v>
                </c:pt>
                <c:pt idx="1736">
                  <c:v>4.4950000000000001</c:v>
                </c:pt>
                <c:pt idx="1737">
                  <c:v>4.2709999999999999</c:v>
                </c:pt>
                <c:pt idx="1738">
                  <c:v>4.2759999999999998</c:v>
                </c:pt>
                <c:pt idx="1739">
                  <c:v>4.2759999999999998</c:v>
                </c:pt>
                <c:pt idx="1740">
                  <c:v>4.7089999999999996</c:v>
                </c:pt>
                <c:pt idx="1741">
                  <c:v>4.7119999999999997</c:v>
                </c:pt>
                <c:pt idx="1742">
                  <c:v>4.6710000000000003</c:v>
                </c:pt>
                <c:pt idx="1743">
                  <c:v>4.5739999999999998</c:v>
                </c:pt>
                <c:pt idx="1744">
                  <c:v>4.5449999999999999</c:v>
                </c:pt>
                <c:pt idx="1745">
                  <c:v>4.556</c:v>
                </c:pt>
                <c:pt idx="1746">
                  <c:v>4.0449999999999999</c:v>
                </c:pt>
                <c:pt idx="1747">
                  <c:v>4.0419999999999998</c:v>
                </c:pt>
                <c:pt idx="1748">
                  <c:v>4.3090000000000002</c:v>
                </c:pt>
                <c:pt idx="1749">
                  <c:v>4.3479999999999999</c:v>
                </c:pt>
                <c:pt idx="1750">
                  <c:v>4.3410000000000002</c:v>
                </c:pt>
                <c:pt idx="1751">
                  <c:v>4.3339999999999996</c:v>
                </c:pt>
                <c:pt idx="1752">
                  <c:v>4.1630000000000003</c:v>
                </c:pt>
                <c:pt idx="1753">
                  <c:v>4.3209999999999997</c:v>
                </c:pt>
                <c:pt idx="1754">
                  <c:v>4.3680000000000003</c:v>
                </c:pt>
                <c:pt idx="1755">
                  <c:v>4.452</c:v>
                </c:pt>
                <c:pt idx="1756">
                  <c:v>4.4470000000000001</c:v>
                </c:pt>
                <c:pt idx="1757">
                  <c:v>4.6509999999999998</c:v>
                </c:pt>
                <c:pt idx="1758">
                  <c:v>4.4329999999999998</c:v>
                </c:pt>
                <c:pt idx="1759">
                  <c:v>4.5049999999999999</c:v>
                </c:pt>
                <c:pt idx="1760">
                  <c:v>4.4969999999999999</c:v>
                </c:pt>
                <c:pt idx="1761">
                  <c:v>5.2460000000000004</c:v>
                </c:pt>
                <c:pt idx="1762">
                  <c:v>5.2910000000000004</c:v>
                </c:pt>
                <c:pt idx="1763">
                  <c:v>5.2939999999999996</c:v>
                </c:pt>
                <c:pt idx="1764">
                  <c:v>5.3079999999999998</c:v>
                </c:pt>
                <c:pt idx="1765">
                  <c:v>5.6440000000000001</c:v>
                </c:pt>
                <c:pt idx="1766">
                  <c:v>5.6139999999999999</c:v>
                </c:pt>
                <c:pt idx="1767">
                  <c:v>5.5750000000000002</c:v>
                </c:pt>
                <c:pt idx="1768">
                  <c:v>5.5940000000000003</c:v>
                </c:pt>
                <c:pt idx="1769">
                  <c:v>5.7859999999999996</c:v>
                </c:pt>
                <c:pt idx="1770">
                  <c:v>5.4850000000000003</c:v>
                </c:pt>
                <c:pt idx="1771">
                  <c:v>6.1080000000000014</c:v>
                </c:pt>
                <c:pt idx="1772">
                  <c:v>6.2709999999999999</c:v>
                </c:pt>
                <c:pt idx="1773">
                  <c:v>6.39</c:v>
                </c:pt>
                <c:pt idx="1774">
                  <c:v>6.3740000000000014</c:v>
                </c:pt>
                <c:pt idx="1775">
                  <c:v>6.3570000000000002</c:v>
                </c:pt>
                <c:pt idx="1776">
                  <c:v>6.2960000000000003</c:v>
                </c:pt>
                <c:pt idx="1777">
                  <c:v>6.4539999999999997</c:v>
                </c:pt>
                <c:pt idx="1778">
                  <c:v>6.02</c:v>
                </c:pt>
                <c:pt idx="1779">
                  <c:v>6.0110000000000001</c:v>
                </c:pt>
                <c:pt idx="1780">
                  <c:v>6.0810000000000004</c:v>
                </c:pt>
                <c:pt idx="1781">
                  <c:v>6.1859999999999999</c:v>
                </c:pt>
                <c:pt idx="1782">
                  <c:v>6.1040000000000001</c:v>
                </c:pt>
                <c:pt idx="1783">
                  <c:v>6.1160000000000014</c:v>
                </c:pt>
                <c:pt idx="1784">
                  <c:v>6.1320000000000006</c:v>
                </c:pt>
                <c:pt idx="1785">
                  <c:v>6.0910000000000002</c:v>
                </c:pt>
                <c:pt idx="1786">
                  <c:v>6.008</c:v>
                </c:pt>
                <c:pt idx="1787">
                  <c:v>5.923</c:v>
                </c:pt>
                <c:pt idx="1788">
                  <c:v>6.0609999999999999</c:v>
                </c:pt>
                <c:pt idx="1789">
                  <c:v>6.1340000000000003</c:v>
                </c:pt>
                <c:pt idx="1790">
                  <c:v>6.1240000000000014</c:v>
                </c:pt>
                <c:pt idx="1791">
                  <c:v>5.5270000000000001</c:v>
                </c:pt>
                <c:pt idx="1792">
                  <c:v>5.4569999999999999</c:v>
                </c:pt>
                <c:pt idx="1793">
                  <c:v>5.4720000000000004</c:v>
                </c:pt>
                <c:pt idx="1794">
                  <c:v>5.4870000000000001</c:v>
                </c:pt>
                <c:pt idx="1795">
                  <c:v>5.173</c:v>
                </c:pt>
                <c:pt idx="1796">
                  <c:v>5.2050000000000001</c:v>
                </c:pt>
                <c:pt idx="1797">
                  <c:v>5.2250000000000014</c:v>
                </c:pt>
                <c:pt idx="1798">
                  <c:v>5.2160000000000002</c:v>
                </c:pt>
                <c:pt idx="1799">
                  <c:v>4.9779999999999998</c:v>
                </c:pt>
                <c:pt idx="1800">
                  <c:v>5.0359999999999996</c:v>
                </c:pt>
                <c:pt idx="1801">
                  <c:v>4.1180000000000003</c:v>
                </c:pt>
                <c:pt idx="1802">
                  <c:v>3.8239999999999998</c:v>
                </c:pt>
                <c:pt idx="1803">
                  <c:v>3.8239999999999998</c:v>
                </c:pt>
                <c:pt idx="1804">
                  <c:v>3.8479999999999999</c:v>
                </c:pt>
                <c:pt idx="1805">
                  <c:v>4.1630000000000003</c:v>
                </c:pt>
                <c:pt idx="1806">
                  <c:v>4.133</c:v>
                </c:pt>
                <c:pt idx="1807">
                  <c:v>4.032</c:v>
                </c:pt>
                <c:pt idx="1808">
                  <c:v>4.2220000000000004</c:v>
                </c:pt>
                <c:pt idx="1809">
                  <c:v>4.3970000000000002</c:v>
                </c:pt>
                <c:pt idx="1810">
                  <c:v>4.4359999999999999</c:v>
                </c:pt>
                <c:pt idx="1811">
                  <c:v>4.4669999999999996</c:v>
                </c:pt>
                <c:pt idx="1812">
                  <c:v>4.4720000000000004</c:v>
                </c:pt>
                <c:pt idx="1813">
                  <c:v>4.7549999999999999</c:v>
                </c:pt>
                <c:pt idx="1814">
                  <c:v>4.76</c:v>
                </c:pt>
                <c:pt idx="1815">
                  <c:v>4.8529999999999998</c:v>
                </c:pt>
                <c:pt idx="1816">
                  <c:v>5.3380000000000001</c:v>
                </c:pt>
                <c:pt idx="1817">
                  <c:v>5.5090000000000003</c:v>
                </c:pt>
                <c:pt idx="1818">
                  <c:v>5.3390000000000004</c:v>
                </c:pt>
                <c:pt idx="1819">
                  <c:v>5.1719999999999997</c:v>
                </c:pt>
                <c:pt idx="1820">
                  <c:v>5.7809999999999997</c:v>
                </c:pt>
                <c:pt idx="1821">
                  <c:v>5.7830000000000004</c:v>
                </c:pt>
                <c:pt idx="1822">
                  <c:v>5.7750000000000004</c:v>
                </c:pt>
                <c:pt idx="1823">
                  <c:v>5.758</c:v>
                </c:pt>
                <c:pt idx="1824">
                  <c:v>5.8129999999999997</c:v>
                </c:pt>
                <c:pt idx="1825">
                  <c:v>5.8129999999999997</c:v>
                </c:pt>
                <c:pt idx="1826">
                  <c:v>5.7510000000000003</c:v>
                </c:pt>
                <c:pt idx="1827">
                  <c:v>5.7430000000000003</c:v>
                </c:pt>
                <c:pt idx="1828">
                  <c:v>5.8390000000000004</c:v>
                </c:pt>
                <c:pt idx="1829">
                  <c:v>6.1740000000000004</c:v>
                </c:pt>
                <c:pt idx="1830">
                  <c:v>6.3209999999999997</c:v>
                </c:pt>
                <c:pt idx="1831">
                  <c:v>6.306</c:v>
                </c:pt>
                <c:pt idx="1832">
                  <c:v>6.577</c:v>
                </c:pt>
                <c:pt idx="1833">
                  <c:v>6.6059999999999999</c:v>
                </c:pt>
                <c:pt idx="1834">
                  <c:v>6.6689999999999996</c:v>
                </c:pt>
                <c:pt idx="1835">
                  <c:v>6.3490000000000002</c:v>
                </c:pt>
                <c:pt idx="1836">
                  <c:v>6.4240000000000004</c:v>
                </c:pt>
                <c:pt idx="1837">
                  <c:v>6.516</c:v>
                </c:pt>
                <c:pt idx="1838">
                  <c:v>6.46</c:v>
                </c:pt>
                <c:pt idx="1839">
                  <c:v>6.4119999999999999</c:v>
                </c:pt>
                <c:pt idx="1840">
                  <c:v>6.3869999999999996</c:v>
                </c:pt>
                <c:pt idx="1841">
                  <c:v>6.476</c:v>
                </c:pt>
                <c:pt idx="1842">
                  <c:v>6.6120000000000001</c:v>
                </c:pt>
                <c:pt idx="1843">
                  <c:v>6.6210000000000004</c:v>
                </c:pt>
                <c:pt idx="1844">
                  <c:v>6.609</c:v>
                </c:pt>
                <c:pt idx="1845">
                  <c:v>6.5439999999999996</c:v>
                </c:pt>
                <c:pt idx="1846">
                  <c:v>6.5019999999999998</c:v>
                </c:pt>
                <c:pt idx="1847">
                  <c:v>6.3339999999999996</c:v>
                </c:pt>
                <c:pt idx="1848">
                  <c:v>6.5010000000000003</c:v>
                </c:pt>
                <c:pt idx="1849">
                  <c:v>6.5049999999999999</c:v>
                </c:pt>
                <c:pt idx="1850">
                  <c:v>6.6379999999999999</c:v>
                </c:pt>
                <c:pt idx="1851">
                  <c:v>6.6639999999999997</c:v>
                </c:pt>
                <c:pt idx="1852">
                  <c:v>6.7140000000000004</c:v>
                </c:pt>
                <c:pt idx="1853">
                  <c:v>7.5470000000000006</c:v>
                </c:pt>
                <c:pt idx="1854">
                  <c:v>7.5170000000000003</c:v>
                </c:pt>
                <c:pt idx="1855">
                  <c:v>7.6280000000000001</c:v>
                </c:pt>
                <c:pt idx="1856">
                  <c:v>7.6239999999999997</c:v>
                </c:pt>
                <c:pt idx="1857">
                  <c:v>7.6280000000000001</c:v>
                </c:pt>
                <c:pt idx="1858">
                  <c:v>7.6059999999999999</c:v>
                </c:pt>
                <c:pt idx="1859">
                  <c:v>7.2919999999999998</c:v>
                </c:pt>
                <c:pt idx="1860">
                  <c:v>7.681</c:v>
                </c:pt>
                <c:pt idx="1861">
                  <c:v>7.9459999999999997</c:v>
                </c:pt>
                <c:pt idx="1862">
                  <c:v>7.8650000000000002</c:v>
                </c:pt>
                <c:pt idx="1863">
                  <c:v>7.7560000000000002</c:v>
                </c:pt>
                <c:pt idx="1864">
                  <c:v>7.867</c:v>
                </c:pt>
                <c:pt idx="1865">
                  <c:v>8.0760000000000005</c:v>
                </c:pt>
                <c:pt idx="1866">
                  <c:v>7.95</c:v>
                </c:pt>
                <c:pt idx="1867">
                  <c:v>7.8289999999999997</c:v>
                </c:pt>
                <c:pt idx="1868">
                  <c:v>7.8050000000000006</c:v>
                </c:pt>
                <c:pt idx="1869">
                  <c:v>8.0489999999999995</c:v>
                </c:pt>
              </c:numCache>
            </c:numRef>
          </c:val>
          <c:smooth val="0"/>
        </c:ser>
        <c:dLbls>
          <c:showLegendKey val="0"/>
          <c:showVal val="0"/>
          <c:showCatName val="0"/>
          <c:showSerName val="0"/>
          <c:showPercent val="0"/>
          <c:showBubbleSize val="0"/>
        </c:dLbls>
        <c:marker val="1"/>
        <c:smooth val="0"/>
        <c:axId val="136165632"/>
        <c:axId val="136167424"/>
      </c:lineChart>
      <c:dateAx>
        <c:axId val="136165632"/>
        <c:scaling>
          <c:orientation val="minMax"/>
        </c:scaling>
        <c:delete val="0"/>
        <c:axPos val="b"/>
        <c:numFmt formatCode="yyyy" sourceLinked="0"/>
        <c:majorTickMark val="out"/>
        <c:minorTickMark val="none"/>
        <c:tickLblPos val="nextTo"/>
        <c:crossAx val="136167424"/>
        <c:crosses val="autoZero"/>
        <c:auto val="1"/>
        <c:lblOffset val="100"/>
        <c:baseTimeUnit val="days"/>
      </c:dateAx>
      <c:valAx>
        <c:axId val="136167424"/>
        <c:scaling>
          <c:orientation val="minMax"/>
        </c:scaling>
        <c:delete val="0"/>
        <c:axPos val="l"/>
        <c:majorGridlines/>
        <c:numFmt formatCode="General" sourceLinked="1"/>
        <c:majorTickMark val="out"/>
        <c:minorTickMark val="none"/>
        <c:tickLblPos val="nextTo"/>
        <c:spPr>
          <a:ln>
            <a:noFill/>
          </a:ln>
        </c:spPr>
        <c:crossAx val="136165632"/>
        <c:crosses val="autoZero"/>
        <c:crossBetween val="between"/>
        <c:majorUnit val="5"/>
      </c:valAx>
    </c:plotArea>
    <c:plotVisOnly val="1"/>
    <c:dispBlanksAs val="gap"/>
    <c:showDLblsOverMax val="0"/>
  </c:chart>
  <c:spPr>
    <a:ln>
      <a:noFill/>
    </a:ln>
  </c:spPr>
  <c:txPr>
    <a:bodyPr/>
    <a:lstStyle/>
    <a:p>
      <a:pPr>
        <a:defRPr sz="800">
          <a:solidFill>
            <a:srgbClr val="4F4E50"/>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6859290893701"/>
          <c:y val="0.12914613556124799"/>
          <c:w val="0.79708136482939596"/>
          <c:h val="0.75117768619341496"/>
        </c:manualLayout>
      </c:layout>
      <c:lineChart>
        <c:grouping val="standard"/>
        <c:varyColors val="0"/>
        <c:ser>
          <c:idx val="0"/>
          <c:order val="0"/>
          <c:tx>
            <c:strRef>
              <c:f>'Slide 12'!$B$2</c:f>
              <c:strCache>
                <c:ptCount val="1"/>
                <c:pt idx="0">
                  <c:v>US Equities</c:v>
                </c:pt>
              </c:strCache>
            </c:strRef>
          </c:tx>
          <c:spPr>
            <a:ln>
              <a:solidFill>
                <a:srgbClr val="0079C1"/>
              </a:solidFill>
            </a:ln>
          </c:spPr>
          <c:marker>
            <c:symbol val="none"/>
          </c:marker>
          <c:cat>
            <c:numRef>
              <c:f>'Slide 12'!$A$3:$A$1872</c:f>
              <c:numCache>
                <c:formatCode>m/d/yy</c:formatCode>
                <c:ptCount val="1870"/>
                <c:pt idx="0">
                  <c:v>39448</c:v>
                </c:pt>
                <c:pt idx="1">
                  <c:v>39449</c:v>
                </c:pt>
                <c:pt idx="2">
                  <c:v>39450</c:v>
                </c:pt>
                <c:pt idx="3">
                  <c:v>39451</c:v>
                </c:pt>
                <c:pt idx="4">
                  <c:v>39454</c:v>
                </c:pt>
                <c:pt idx="5">
                  <c:v>39455</c:v>
                </c:pt>
                <c:pt idx="6">
                  <c:v>39456</c:v>
                </c:pt>
                <c:pt idx="7">
                  <c:v>39457</c:v>
                </c:pt>
                <c:pt idx="8">
                  <c:v>39458</c:v>
                </c:pt>
                <c:pt idx="9">
                  <c:v>39461</c:v>
                </c:pt>
                <c:pt idx="10">
                  <c:v>39462</c:v>
                </c:pt>
                <c:pt idx="11">
                  <c:v>39463</c:v>
                </c:pt>
                <c:pt idx="12">
                  <c:v>39464</c:v>
                </c:pt>
                <c:pt idx="13">
                  <c:v>39465</c:v>
                </c:pt>
                <c:pt idx="14">
                  <c:v>39468</c:v>
                </c:pt>
                <c:pt idx="15">
                  <c:v>39469</c:v>
                </c:pt>
                <c:pt idx="16">
                  <c:v>39470</c:v>
                </c:pt>
                <c:pt idx="17">
                  <c:v>39471</c:v>
                </c:pt>
                <c:pt idx="18">
                  <c:v>39472</c:v>
                </c:pt>
                <c:pt idx="19">
                  <c:v>39475</c:v>
                </c:pt>
                <c:pt idx="20">
                  <c:v>39476</c:v>
                </c:pt>
                <c:pt idx="21">
                  <c:v>39477</c:v>
                </c:pt>
                <c:pt idx="22">
                  <c:v>39478</c:v>
                </c:pt>
                <c:pt idx="23">
                  <c:v>39479</c:v>
                </c:pt>
                <c:pt idx="24">
                  <c:v>39482</c:v>
                </c:pt>
                <c:pt idx="25">
                  <c:v>39483</c:v>
                </c:pt>
                <c:pt idx="26">
                  <c:v>39484</c:v>
                </c:pt>
                <c:pt idx="27">
                  <c:v>39485</c:v>
                </c:pt>
                <c:pt idx="28">
                  <c:v>39486</c:v>
                </c:pt>
                <c:pt idx="29">
                  <c:v>39489</c:v>
                </c:pt>
                <c:pt idx="30">
                  <c:v>39490</c:v>
                </c:pt>
                <c:pt idx="31">
                  <c:v>39491</c:v>
                </c:pt>
                <c:pt idx="32">
                  <c:v>39492</c:v>
                </c:pt>
                <c:pt idx="33">
                  <c:v>39493</c:v>
                </c:pt>
                <c:pt idx="34">
                  <c:v>39496</c:v>
                </c:pt>
                <c:pt idx="35">
                  <c:v>39497</c:v>
                </c:pt>
                <c:pt idx="36">
                  <c:v>39498</c:v>
                </c:pt>
                <c:pt idx="37">
                  <c:v>39499</c:v>
                </c:pt>
                <c:pt idx="38">
                  <c:v>39500</c:v>
                </c:pt>
                <c:pt idx="39">
                  <c:v>39503</c:v>
                </c:pt>
                <c:pt idx="40">
                  <c:v>39504</c:v>
                </c:pt>
                <c:pt idx="41">
                  <c:v>39505</c:v>
                </c:pt>
                <c:pt idx="42">
                  <c:v>39506</c:v>
                </c:pt>
                <c:pt idx="43">
                  <c:v>39507</c:v>
                </c:pt>
                <c:pt idx="44">
                  <c:v>39510</c:v>
                </c:pt>
                <c:pt idx="45">
                  <c:v>39511</c:v>
                </c:pt>
                <c:pt idx="46">
                  <c:v>39512</c:v>
                </c:pt>
                <c:pt idx="47">
                  <c:v>39513</c:v>
                </c:pt>
                <c:pt idx="48">
                  <c:v>39514</c:v>
                </c:pt>
                <c:pt idx="49">
                  <c:v>39517</c:v>
                </c:pt>
                <c:pt idx="50">
                  <c:v>39518</c:v>
                </c:pt>
                <c:pt idx="51">
                  <c:v>39519</c:v>
                </c:pt>
                <c:pt idx="52">
                  <c:v>39520</c:v>
                </c:pt>
                <c:pt idx="53">
                  <c:v>39521</c:v>
                </c:pt>
                <c:pt idx="54">
                  <c:v>39524</c:v>
                </c:pt>
                <c:pt idx="55">
                  <c:v>39525</c:v>
                </c:pt>
                <c:pt idx="56">
                  <c:v>39526</c:v>
                </c:pt>
                <c:pt idx="57">
                  <c:v>39527</c:v>
                </c:pt>
                <c:pt idx="58">
                  <c:v>39528</c:v>
                </c:pt>
                <c:pt idx="59">
                  <c:v>39531</c:v>
                </c:pt>
                <c:pt idx="60">
                  <c:v>39532</c:v>
                </c:pt>
                <c:pt idx="61">
                  <c:v>39533</c:v>
                </c:pt>
                <c:pt idx="62">
                  <c:v>39534</c:v>
                </c:pt>
                <c:pt idx="63">
                  <c:v>39535</c:v>
                </c:pt>
                <c:pt idx="64">
                  <c:v>39538</c:v>
                </c:pt>
                <c:pt idx="65">
                  <c:v>39539</c:v>
                </c:pt>
                <c:pt idx="66">
                  <c:v>39540</c:v>
                </c:pt>
                <c:pt idx="67">
                  <c:v>39541</c:v>
                </c:pt>
                <c:pt idx="68">
                  <c:v>39542</c:v>
                </c:pt>
                <c:pt idx="69">
                  <c:v>39545</c:v>
                </c:pt>
                <c:pt idx="70">
                  <c:v>39546</c:v>
                </c:pt>
                <c:pt idx="71">
                  <c:v>39547</c:v>
                </c:pt>
                <c:pt idx="72">
                  <c:v>39548</c:v>
                </c:pt>
                <c:pt idx="73">
                  <c:v>39549</c:v>
                </c:pt>
                <c:pt idx="74">
                  <c:v>39552</c:v>
                </c:pt>
                <c:pt idx="75">
                  <c:v>39553</c:v>
                </c:pt>
                <c:pt idx="76">
                  <c:v>39554</c:v>
                </c:pt>
                <c:pt idx="77">
                  <c:v>39555</c:v>
                </c:pt>
                <c:pt idx="78">
                  <c:v>39556</c:v>
                </c:pt>
                <c:pt idx="79">
                  <c:v>39559</c:v>
                </c:pt>
                <c:pt idx="80">
                  <c:v>39560</c:v>
                </c:pt>
                <c:pt idx="81">
                  <c:v>39561</c:v>
                </c:pt>
                <c:pt idx="82">
                  <c:v>39562</c:v>
                </c:pt>
                <c:pt idx="83">
                  <c:v>39563</c:v>
                </c:pt>
                <c:pt idx="84">
                  <c:v>39566</c:v>
                </c:pt>
                <c:pt idx="85">
                  <c:v>39567</c:v>
                </c:pt>
                <c:pt idx="86">
                  <c:v>39568</c:v>
                </c:pt>
                <c:pt idx="87">
                  <c:v>39569</c:v>
                </c:pt>
                <c:pt idx="88">
                  <c:v>39570</c:v>
                </c:pt>
                <c:pt idx="89">
                  <c:v>39573</c:v>
                </c:pt>
                <c:pt idx="90">
                  <c:v>39574</c:v>
                </c:pt>
                <c:pt idx="91">
                  <c:v>39575</c:v>
                </c:pt>
                <c:pt idx="92">
                  <c:v>39576</c:v>
                </c:pt>
                <c:pt idx="93">
                  <c:v>39577</c:v>
                </c:pt>
                <c:pt idx="94">
                  <c:v>39580</c:v>
                </c:pt>
                <c:pt idx="95">
                  <c:v>39581</c:v>
                </c:pt>
                <c:pt idx="96">
                  <c:v>39582</c:v>
                </c:pt>
                <c:pt idx="97">
                  <c:v>39583</c:v>
                </c:pt>
                <c:pt idx="98">
                  <c:v>39584</c:v>
                </c:pt>
                <c:pt idx="99">
                  <c:v>39587</c:v>
                </c:pt>
                <c:pt idx="100">
                  <c:v>39588</c:v>
                </c:pt>
                <c:pt idx="101">
                  <c:v>39589</c:v>
                </c:pt>
                <c:pt idx="102">
                  <c:v>39590</c:v>
                </c:pt>
                <c:pt idx="103">
                  <c:v>39591</c:v>
                </c:pt>
                <c:pt idx="104">
                  <c:v>39594</c:v>
                </c:pt>
                <c:pt idx="105">
                  <c:v>39595</c:v>
                </c:pt>
                <c:pt idx="106">
                  <c:v>39596</c:v>
                </c:pt>
                <c:pt idx="107">
                  <c:v>39597</c:v>
                </c:pt>
                <c:pt idx="108">
                  <c:v>39598</c:v>
                </c:pt>
                <c:pt idx="109">
                  <c:v>39601</c:v>
                </c:pt>
                <c:pt idx="110">
                  <c:v>39602</c:v>
                </c:pt>
                <c:pt idx="111">
                  <c:v>39603</c:v>
                </c:pt>
                <c:pt idx="112">
                  <c:v>39604</c:v>
                </c:pt>
                <c:pt idx="113">
                  <c:v>39605</c:v>
                </c:pt>
                <c:pt idx="114">
                  <c:v>39608</c:v>
                </c:pt>
                <c:pt idx="115">
                  <c:v>39609</c:v>
                </c:pt>
                <c:pt idx="116">
                  <c:v>39610</c:v>
                </c:pt>
                <c:pt idx="117">
                  <c:v>39611</c:v>
                </c:pt>
                <c:pt idx="118">
                  <c:v>39612</c:v>
                </c:pt>
                <c:pt idx="119">
                  <c:v>39615</c:v>
                </c:pt>
                <c:pt idx="120">
                  <c:v>39616</c:v>
                </c:pt>
                <c:pt idx="121">
                  <c:v>39617</c:v>
                </c:pt>
                <c:pt idx="122">
                  <c:v>39618</c:v>
                </c:pt>
                <c:pt idx="123">
                  <c:v>39619</c:v>
                </c:pt>
                <c:pt idx="124">
                  <c:v>39622</c:v>
                </c:pt>
                <c:pt idx="125">
                  <c:v>39623</c:v>
                </c:pt>
                <c:pt idx="126">
                  <c:v>39624</c:v>
                </c:pt>
                <c:pt idx="127">
                  <c:v>39625</c:v>
                </c:pt>
                <c:pt idx="128">
                  <c:v>39626</c:v>
                </c:pt>
                <c:pt idx="129">
                  <c:v>39629</c:v>
                </c:pt>
                <c:pt idx="130">
                  <c:v>39630</c:v>
                </c:pt>
                <c:pt idx="131">
                  <c:v>39631</c:v>
                </c:pt>
                <c:pt idx="132">
                  <c:v>39632</c:v>
                </c:pt>
                <c:pt idx="133">
                  <c:v>39633</c:v>
                </c:pt>
                <c:pt idx="134">
                  <c:v>39636</c:v>
                </c:pt>
                <c:pt idx="135">
                  <c:v>39637</c:v>
                </c:pt>
                <c:pt idx="136">
                  <c:v>39638</c:v>
                </c:pt>
                <c:pt idx="137">
                  <c:v>39639</c:v>
                </c:pt>
                <c:pt idx="138">
                  <c:v>39640</c:v>
                </c:pt>
                <c:pt idx="139">
                  <c:v>39643</c:v>
                </c:pt>
                <c:pt idx="140">
                  <c:v>39644</c:v>
                </c:pt>
                <c:pt idx="141">
                  <c:v>39645</c:v>
                </c:pt>
                <c:pt idx="142">
                  <c:v>39646</c:v>
                </c:pt>
                <c:pt idx="143">
                  <c:v>39647</c:v>
                </c:pt>
                <c:pt idx="144">
                  <c:v>39650</c:v>
                </c:pt>
                <c:pt idx="145">
                  <c:v>39651</c:v>
                </c:pt>
                <c:pt idx="146">
                  <c:v>39652</c:v>
                </c:pt>
                <c:pt idx="147">
                  <c:v>39653</c:v>
                </c:pt>
                <c:pt idx="148">
                  <c:v>39654</c:v>
                </c:pt>
                <c:pt idx="149">
                  <c:v>39657</c:v>
                </c:pt>
                <c:pt idx="150">
                  <c:v>39658</c:v>
                </c:pt>
                <c:pt idx="151">
                  <c:v>39659</c:v>
                </c:pt>
                <c:pt idx="152">
                  <c:v>39660</c:v>
                </c:pt>
                <c:pt idx="153">
                  <c:v>39661</c:v>
                </c:pt>
                <c:pt idx="154">
                  <c:v>39664</c:v>
                </c:pt>
                <c:pt idx="155">
                  <c:v>39665</c:v>
                </c:pt>
                <c:pt idx="156">
                  <c:v>39666</c:v>
                </c:pt>
                <c:pt idx="157">
                  <c:v>39667</c:v>
                </c:pt>
                <c:pt idx="158">
                  <c:v>39668</c:v>
                </c:pt>
                <c:pt idx="159">
                  <c:v>39671</c:v>
                </c:pt>
                <c:pt idx="160">
                  <c:v>39672</c:v>
                </c:pt>
                <c:pt idx="161">
                  <c:v>39673</c:v>
                </c:pt>
                <c:pt idx="162">
                  <c:v>39674</c:v>
                </c:pt>
                <c:pt idx="163">
                  <c:v>39675</c:v>
                </c:pt>
                <c:pt idx="164">
                  <c:v>39678</c:v>
                </c:pt>
                <c:pt idx="165">
                  <c:v>39679</c:v>
                </c:pt>
                <c:pt idx="166">
                  <c:v>39680</c:v>
                </c:pt>
                <c:pt idx="167">
                  <c:v>39681</c:v>
                </c:pt>
                <c:pt idx="168">
                  <c:v>39682</c:v>
                </c:pt>
                <c:pt idx="169">
                  <c:v>39685</c:v>
                </c:pt>
                <c:pt idx="170">
                  <c:v>39686</c:v>
                </c:pt>
                <c:pt idx="171">
                  <c:v>39687</c:v>
                </c:pt>
                <c:pt idx="172">
                  <c:v>39688</c:v>
                </c:pt>
                <c:pt idx="173">
                  <c:v>39689</c:v>
                </c:pt>
                <c:pt idx="174">
                  <c:v>39692</c:v>
                </c:pt>
                <c:pt idx="175">
                  <c:v>39693</c:v>
                </c:pt>
                <c:pt idx="176">
                  <c:v>39694</c:v>
                </c:pt>
                <c:pt idx="177">
                  <c:v>39695</c:v>
                </c:pt>
                <c:pt idx="178">
                  <c:v>39696</c:v>
                </c:pt>
                <c:pt idx="179">
                  <c:v>39699</c:v>
                </c:pt>
                <c:pt idx="180">
                  <c:v>39700</c:v>
                </c:pt>
                <c:pt idx="181">
                  <c:v>39701</c:v>
                </c:pt>
                <c:pt idx="182">
                  <c:v>39702</c:v>
                </c:pt>
                <c:pt idx="183">
                  <c:v>39703</c:v>
                </c:pt>
                <c:pt idx="184">
                  <c:v>39706</c:v>
                </c:pt>
                <c:pt idx="185">
                  <c:v>39707</c:v>
                </c:pt>
                <c:pt idx="186">
                  <c:v>39708</c:v>
                </c:pt>
                <c:pt idx="187">
                  <c:v>39709</c:v>
                </c:pt>
                <c:pt idx="188">
                  <c:v>39710</c:v>
                </c:pt>
                <c:pt idx="189">
                  <c:v>39713</c:v>
                </c:pt>
                <c:pt idx="190">
                  <c:v>39714</c:v>
                </c:pt>
                <c:pt idx="191">
                  <c:v>39715</c:v>
                </c:pt>
                <c:pt idx="192">
                  <c:v>39716</c:v>
                </c:pt>
                <c:pt idx="193">
                  <c:v>39717</c:v>
                </c:pt>
                <c:pt idx="194">
                  <c:v>39720</c:v>
                </c:pt>
                <c:pt idx="195">
                  <c:v>39721</c:v>
                </c:pt>
                <c:pt idx="196">
                  <c:v>39722</c:v>
                </c:pt>
                <c:pt idx="197">
                  <c:v>39723</c:v>
                </c:pt>
                <c:pt idx="198">
                  <c:v>39724</c:v>
                </c:pt>
                <c:pt idx="199">
                  <c:v>39727</c:v>
                </c:pt>
                <c:pt idx="200">
                  <c:v>39728</c:v>
                </c:pt>
                <c:pt idx="201">
                  <c:v>39729</c:v>
                </c:pt>
                <c:pt idx="202">
                  <c:v>39730</c:v>
                </c:pt>
                <c:pt idx="203">
                  <c:v>39731</c:v>
                </c:pt>
                <c:pt idx="204">
                  <c:v>39734</c:v>
                </c:pt>
                <c:pt idx="205">
                  <c:v>39735</c:v>
                </c:pt>
                <c:pt idx="206">
                  <c:v>39736</c:v>
                </c:pt>
                <c:pt idx="207">
                  <c:v>39737</c:v>
                </c:pt>
                <c:pt idx="208">
                  <c:v>39738</c:v>
                </c:pt>
                <c:pt idx="209">
                  <c:v>39741</c:v>
                </c:pt>
                <c:pt idx="210">
                  <c:v>39742</c:v>
                </c:pt>
                <c:pt idx="211">
                  <c:v>39743</c:v>
                </c:pt>
                <c:pt idx="212">
                  <c:v>39744</c:v>
                </c:pt>
                <c:pt idx="213">
                  <c:v>39745</c:v>
                </c:pt>
                <c:pt idx="214">
                  <c:v>39748</c:v>
                </c:pt>
                <c:pt idx="215">
                  <c:v>39749</c:v>
                </c:pt>
                <c:pt idx="216">
                  <c:v>39750</c:v>
                </c:pt>
                <c:pt idx="217">
                  <c:v>39751</c:v>
                </c:pt>
                <c:pt idx="218">
                  <c:v>39752</c:v>
                </c:pt>
                <c:pt idx="219">
                  <c:v>39755</c:v>
                </c:pt>
                <c:pt idx="220">
                  <c:v>39756</c:v>
                </c:pt>
                <c:pt idx="221">
                  <c:v>39757</c:v>
                </c:pt>
                <c:pt idx="222">
                  <c:v>39758</c:v>
                </c:pt>
                <c:pt idx="223">
                  <c:v>39759</c:v>
                </c:pt>
                <c:pt idx="224">
                  <c:v>39762</c:v>
                </c:pt>
                <c:pt idx="225">
                  <c:v>39763</c:v>
                </c:pt>
                <c:pt idx="226">
                  <c:v>39764</c:v>
                </c:pt>
                <c:pt idx="227">
                  <c:v>39765</c:v>
                </c:pt>
                <c:pt idx="228">
                  <c:v>39766</c:v>
                </c:pt>
                <c:pt idx="229">
                  <c:v>39769</c:v>
                </c:pt>
                <c:pt idx="230">
                  <c:v>39770</c:v>
                </c:pt>
                <c:pt idx="231">
                  <c:v>39771</c:v>
                </c:pt>
                <c:pt idx="232">
                  <c:v>39772</c:v>
                </c:pt>
                <c:pt idx="233">
                  <c:v>39773</c:v>
                </c:pt>
                <c:pt idx="234">
                  <c:v>39776</c:v>
                </c:pt>
                <c:pt idx="235">
                  <c:v>39777</c:v>
                </c:pt>
                <c:pt idx="236">
                  <c:v>39778</c:v>
                </c:pt>
                <c:pt idx="237">
                  <c:v>39779</c:v>
                </c:pt>
                <c:pt idx="238">
                  <c:v>39780</c:v>
                </c:pt>
                <c:pt idx="239">
                  <c:v>39783</c:v>
                </c:pt>
                <c:pt idx="240">
                  <c:v>39784</c:v>
                </c:pt>
                <c:pt idx="241">
                  <c:v>39785</c:v>
                </c:pt>
                <c:pt idx="242">
                  <c:v>39786</c:v>
                </c:pt>
                <c:pt idx="243">
                  <c:v>39787</c:v>
                </c:pt>
                <c:pt idx="244">
                  <c:v>39790</c:v>
                </c:pt>
                <c:pt idx="245">
                  <c:v>39791</c:v>
                </c:pt>
                <c:pt idx="246">
                  <c:v>39792</c:v>
                </c:pt>
                <c:pt idx="247">
                  <c:v>39793</c:v>
                </c:pt>
                <c:pt idx="248">
                  <c:v>39794</c:v>
                </c:pt>
                <c:pt idx="249">
                  <c:v>39797</c:v>
                </c:pt>
                <c:pt idx="250">
                  <c:v>39798</c:v>
                </c:pt>
                <c:pt idx="251">
                  <c:v>39799</c:v>
                </c:pt>
                <c:pt idx="252">
                  <c:v>39800</c:v>
                </c:pt>
                <c:pt idx="253">
                  <c:v>39801</c:v>
                </c:pt>
                <c:pt idx="254">
                  <c:v>39804</c:v>
                </c:pt>
                <c:pt idx="255">
                  <c:v>39805</c:v>
                </c:pt>
                <c:pt idx="256">
                  <c:v>39806</c:v>
                </c:pt>
                <c:pt idx="257">
                  <c:v>39807</c:v>
                </c:pt>
                <c:pt idx="258">
                  <c:v>39808</c:v>
                </c:pt>
                <c:pt idx="259">
                  <c:v>39811</c:v>
                </c:pt>
                <c:pt idx="260">
                  <c:v>39812</c:v>
                </c:pt>
                <c:pt idx="261">
                  <c:v>39813</c:v>
                </c:pt>
                <c:pt idx="262">
                  <c:v>39814</c:v>
                </c:pt>
                <c:pt idx="263">
                  <c:v>39815</c:v>
                </c:pt>
                <c:pt idx="264">
                  <c:v>39818</c:v>
                </c:pt>
                <c:pt idx="265">
                  <c:v>39819</c:v>
                </c:pt>
                <c:pt idx="266">
                  <c:v>39820</c:v>
                </c:pt>
                <c:pt idx="267">
                  <c:v>39821</c:v>
                </c:pt>
                <c:pt idx="268">
                  <c:v>39822</c:v>
                </c:pt>
                <c:pt idx="269">
                  <c:v>39825</c:v>
                </c:pt>
                <c:pt idx="270">
                  <c:v>39826</c:v>
                </c:pt>
                <c:pt idx="271">
                  <c:v>39827</c:v>
                </c:pt>
                <c:pt idx="272">
                  <c:v>39828</c:v>
                </c:pt>
                <c:pt idx="273">
                  <c:v>39829</c:v>
                </c:pt>
                <c:pt idx="274">
                  <c:v>39832</c:v>
                </c:pt>
                <c:pt idx="275">
                  <c:v>39833</c:v>
                </c:pt>
                <c:pt idx="276">
                  <c:v>39834</c:v>
                </c:pt>
                <c:pt idx="277">
                  <c:v>39835</c:v>
                </c:pt>
                <c:pt idx="278">
                  <c:v>39836</c:v>
                </c:pt>
                <c:pt idx="279">
                  <c:v>39839</c:v>
                </c:pt>
                <c:pt idx="280">
                  <c:v>39840</c:v>
                </c:pt>
                <c:pt idx="281">
                  <c:v>39841</c:v>
                </c:pt>
                <c:pt idx="282">
                  <c:v>39842</c:v>
                </c:pt>
                <c:pt idx="283">
                  <c:v>39843</c:v>
                </c:pt>
                <c:pt idx="284">
                  <c:v>39846</c:v>
                </c:pt>
                <c:pt idx="285">
                  <c:v>39847</c:v>
                </c:pt>
                <c:pt idx="286">
                  <c:v>39848</c:v>
                </c:pt>
                <c:pt idx="287">
                  <c:v>39849</c:v>
                </c:pt>
                <c:pt idx="288">
                  <c:v>39850</c:v>
                </c:pt>
                <c:pt idx="289">
                  <c:v>39853</c:v>
                </c:pt>
                <c:pt idx="290">
                  <c:v>39854</c:v>
                </c:pt>
                <c:pt idx="291">
                  <c:v>39855</c:v>
                </c:pt>
                <c:pt idx="292">
                  <c:v>39856</c:v>
                </c:pt>
                <c:pt idx="293">
                  <c:v>39857</c:v>
                </c:pt>
                <c:pt idx="294">
                  <c:v>39860</c:v>
                </c:pt>
                <c:pt idx="295">
                  <c:v>39861</c:v>
                </c:pt>
                <c:pt idx="296">
                  <c:v>39862</c:v>
                </c:pt>
                <c:pt idx="297">
                  <c:v>39863</c:v>
                </c:pt>
                <c:pt idx="298">
                  <c:v>39864</c:v>
                </c:pt>
                <c:pt idx="299">
                  <c:v>39867</c:v>
                </c:pt>
                <c:pt idx="300">
                  <c:v>39868</c:v>
                </c:pt>
                <c:pt idx="301">
                  <c:v>39869</c:v>
                </c:pt>
                <c:pt idx="302">
                  <c:v>39870</c:v>
                </c:pt>
                <c:pt idx="303">
                  <c:v>39871</c:v>
                </c:pt>
                <c:pt idx="304">
                  <c:v>39874</c:v>
                </c:pt>
                <c:pt idx="305">
                  <c:v>39875</c:v>
                </c:pt>
                <c:pt idx="306">
                  <c:v>39876</c:v>
                </c:pt>
                <c:pt idx="307">
                  <c:v>39877</c:v>
                </c:pt>
                <c:pt idx="308">
                  <c:v>39878</c:v>
                </c:pt>
                <c:pt idx="309">
                  <c:v>39881</c:v>
                </c:pt>
                <c:pt idx="310">
                  <c:v>39882</c:v>
                </c:pt>
                <c:pt idx="311">
                  <c:v>39883</c:v>
                </c:pt>
                <c:pt idx="312">
                  <c:v>39884</c:v>
                </c:pt>
                <c:pt idx="313">
                  <c:v>39885</c:v>
                </c:pt>
                <c:pt idx="314">
                  <c:v>39888</c:v>
                </c:pt>
                <c:pt idx="315">
                  <c:v>39889</c:v>
                </c:pt>
                <c:pt idx="316">
                  <c:v>39890</c:v>
                </c:pt>
                <c:pt idx="317">
                  <c:v>39891</c:v>
                </c:pt>
                <c:pt idx="318">
                  <c:v>39892</c:v>
                </c:pt>
                <c:pt idx="319">
                  <c:v>39895</c:v>
                </c:pt>
                <c:pt idx="320">
                  <c:v>39896</c:v>
                </c:pt>
                <c:pt idx="321">
                  <c:v>39897</c:v>
                </c:pt>
                <c:pt idx="322">
                  <c:v>39898</c:v>
                </c:pt>
                <c:pt idx="323">
                  <c:v>39899</c:v>
                </c:pt>
                <c:pt idx="324">
                  <c:v>39902</c:v>
                </c:pt>
                <c:pt idx="325">
                  <c:v>39903</c:v>
                </c:pt>
                <c:pt idx="326">
                  <c:v>39904</c:v>
                </c:pt>
                <c:pt idx="327">
                  <c:v>39905</c:v>
                </c:pt>
                <c:pt idx="328">
                  <c:v>39906</c:v>
                </c:pt>
                <c:pt idx="329">
                  <c:v>39909</c:v>
                </c:pt>
                <c:pt idx="330">
                  <c:v>39910</c:v>
                </c:pt>
                <c:pt idx="331">
                  <c:v>39911</c:v>
                </c:pt>
                <c:pt idx="332">
                  <c:v>39912</c:v>
                </c:pt>
                <c:pt idx="333">
                  <c:v>39913</c:v>
                </c:pt>
                <c:pt idx="334">
                  <c:v>39916</c:v>
                </c:pt>
                <c:pt idx="335">
                  <c:v>39917</c:v>
                </c:pt>
                <c:pt idx="336">
                  <c:v>39918</c:v>
                </c:pt>
                <c:pt idx="337">
                  <c:v>39919</c:v>
                </c:pt>
                <c:pt idx="338">
                  <c:v>39920</c:v>
                </c:pt>
                <c:pt idx="339">
                  <c:v>39923</c:v>
                </c:pt>
                <c:pt idx="340">
                  <c:v>39924</c:v>
                </c:pt>
                <c:pt idx="341">
                  <c:v>39925</c:v>
                </c:pt>
                <c:pt idx="342">
                  <c:v>39926</c:v>
                </c:pt>
                <c:pt idx="343">
                  <c:v>39927</c:v>
                </c:pt>
                <c:pt idx="344">
                  <c:v>39930</c:v>
                </c:pt>
                <c:pt idx="345">
                  <c:v>39931</c:v>
                </c:pt>
                <c:pt idx="346">
                  <c:v>39932</c:v>
                </c:pt>
                <c:pt idx="347">
                  <c:v>39933</c:v>
                </c:pt>
                <c:pt idx="348">
                  <c:v>39934</c:v>
                </c:pt>
                <c:pt idx="349">
                  <c:v>39937</c:v>
                </c:pt>
                <c:pt idx="350">
                  <c:v>39938</c:v>
                </c:pt>
                <c:pt idx="351">
                  <c:v>39939</c:v>
                </c:pt>
                <c:pt idx="352">
                  <c:v>39940</c:v>
                </c:pt>
                <c:pt idx="353">
                  <c:v>39941</c:v>
                </c:pt>
                <c:pt idx="354">
                  <c:v>39944</c:v>
                </c:pt>
                <c:pt idx="355">
                  <c:v>39945</c:v>
                </c:pt>
                <c:pt idx="356">
                  <c:v>39946</c:v>
                </c:pt>
                <c:pt idx="357">
                  <c:v>39947</c:v>
                </c:pt>
                <c:pt idx="358">
                  <c:v>39948</c:v>
                </c:pt>
                <c:pt idx="359">
                  <c:v>39951</c:v>
                </c:pt>
                <c:pt idx="360">
                  <c:v>39952</c:v>
                </c:pt>
                <c:pt idx="361">
                  <c:v>39953</c:v>
                </c:pt>
                <c:pt idx="362">
                  <c:v>39954</c:v>
                </c:pt>
                <c:pt idx="363">
                  <c:v>39955</c:v>
                </c:pt>
                <c:pt idx="364">
                  <c:v>39958</c:v>
                </c:pt>
                <c:pt idx="365">
                  <c:v>39959</c:v>
                </c:pt>
                <c:pt idx="366">
                  <c:v>39960</c:v>
                </c:pt>
                <c:pt idx="367">
                  <c:v>39961</c:v>
                </c:pt>
                <c:pt idx="368">
                  <c:v>39962</c:v>
                </c:pt>
                <c:pt idx="369">
                  <c:v>39965</c:v>
                </c:pt>
                <c:pt idx="370">
                  <c:v>39966</c:v>
                </c:pt>
                <c:pt idx="371">
                  <c:v>39967</c:v>
                </c:pt>
                <c:pt idx="372">
                  <c:v>39968</c:v>
                </c:pt>
                <c:pt idx="373">
                  <c:v>39969</c:v>
                </c:pt>
                <c:pt idx="374">
                  <c:v>39972</c:v>
                </c:pt>
                <c:pt idx="375">
                  <c:v>39973</c:v>
                </c:pt>
                <c:pt idx="376">
                  <c:v>39974</c:v>
                </c:pt>
                <c:pt idx="377">
                  <c:v>39975</c:v>
                </c:pt>
                <c:pt idx="378">
                  <c:v>39976</c:v>
                </c:pt>
                <c:pt idx="379">
                  <c:v>39979</c:v>
                </c:pt>
                <c:pt idx="380">
                  <c:v>39980</c:v>
                </c:pt>
                <c:pt idx="381">
                  <c:v>39981</c:v>
                </c:pt>
                <c:pt idx="382">
                  <c:v>39982</c:v>
                </c:pt>
                <c:pt idx="383">
                  <c:v>39983</c:v>
                </c:pt>
                <c:pt idx="384">
                  <c:v>39986</c:v>
                </c:pt>
                <c:pt idx="385">
                  <c:v>39987</c:v>
                </c:pt>
                <c:pt idx="386">
                  <c:v>39988</c:v>
                </c:pt>
                <c:pt idx="387">
                  <c:v>39989</c:v>
                </c:pt>
                <c:pt idx="388">
                  <c:v>39990</c:v>
                </c:pt>
                <c:pt idx="389">
                  <c:v>39993</c:v>
                </c:pt>
                <c:pt idx="390">
                  <c:v>39994</c:v>
                </c:pt>
                <c:pt idx="391">
                  <c:v>39995</c:v>
                </c:pt>
                <c:pt idx="392">
                  <c:v>39996</c:v>
                </c:pt>
                <c:pt idx="393">
                  <c:v>39997</c:v>
                </c:pt>
                <c:pt idx="394">
                  <c:v>40000</c:v>
                </c:pt>
                <c:pt idx="395">
                  <c:v>40001</c:v>
                </c:pt>
                <c:pt idx="396">
                  <c:v>40002</c:v>
                </c:pt>
                <c:pt idx="397">
                  <c:v>40003</c:v>
                </c:pt>
                <c:pt idx="398">
                  <c:v>40004</c:v>
                </c:pt>
                <c:pt idx="399">
                  <c:v>40007</c:v>
                </c:pt>
                <c:pt idx="400">
                  <c:v>40008</c:v>
                </c:pt>
                <c:pt idx="401">
                  <c:v>40009</c:v>
                </c:pt>
                <c:pt idx="402">
                  <c:v>40010</c:v>
                </c:pt>
                <c:pt idx="403">
                  <c:v>40011</c:v>
                </c:pt>
                <c:pt idx="404">
                  <c:v>40014</c:v>
                </c:pt>
                <c:pt idx="405">
                  <c:v>40015</c:v>
                </c:pt>
                <c:pt idx="406">
                  <c:v>40016</c:v>
                </c:pt>
                <c:pt idx="407">
                  <c:v>40017</c:v>
                </c:pt>
                <c:pt idx="408">
                  <c:v>40018</c:v>
                </c:pt>
                <c:pt idx="409">
                  <c:v>40021</c:v>
                </c:pt>
                <c:pt idx="410">
                  <c:v>40022</c:v>
                </c:pt>
                <c:pt idx="411">
                  <c:v>40023</c:v>
                </c:pt>
                <c:pt idx="412">
                  <c:v>40024</c:v>
                </c:pt>
                <c:pt idx="413">
                  <c:v>40025</c:v>
                </c:pt>
                <c:pt idx="414">
                  <c:v>40028</c:v>
                </c:pt>
                <c:pt idx="415">
                  <c:v>40029</c:v>
                </c:pt>
                <c:pt idx="416">
                  <c:v>40030</c:v>
                </c:pt>
                <c:pt idx="417">
                  <c:v>40031</c:v>
                </c:pt>
                <c:pt idx="418">
                  <c:v>40032</c:v>
                </c:pt>
                <c:pt idx="419">
                  <c:v>40035</c:v>
                </c:pt>
                <c:pt idx="420">
                  <c:v>40036</c:v>
                </c:pt>
                <c:pt idx="421">
                  <c:v>40037</c:v>
                </c:pt>
                <c:pt idx="422">
                  <c:v>40038</c:v>
                </c:pt>
                <c:pt idx="423">
                  <c:v>40039</c:v>
                </c:pt>
                <c:pt idx="424">
                  <c:v>40042</c:v>
                </c:pt>
                <c:pt idx="425">
                  <c:v>40043</c:v>
                </c:pt>
                <c:pt idx="426">
                  <c:v>40044</c:v>
                </c:pt>
                <c:pt idx="427">
                  <c:v>40045</c:v>
                </c:pt>
                <c:pt idx="428">
                  <c:v>40046</c:v>
                </c:pt>
                <c:pt idx="429">
                  <c:v>40049</c:v>
                </c:pt>
                <c:pt idx="430">
                  <c:v>40050</c:v>
                </c:pt>
                <c:pt idx="431">
                  <c:v>40051</c:v>
                </c:pt>
                <c:pt idx="432">
                  <c:v>40052</c:v>
                </c:pt>
                <c:pt idx="433">
                  <c:v>40053</c:v>
                </c:pt>
                <c:pt idx="434">
                  <c:v>40056</c:v>
                </c:pt>
                <c:pt idx="435">
                  <c:v>40057</c:v>
                </c:pt>
                <c:pt idx="436">
                  <c:v>40058</c:v>
                </c:pt>
                <c:pt idx="437">
                  <c:v>40059</c:v>
                </c:pt>
                <c:pt idx="438">
                  <c:v>40060</c:v>
                </c:pt>
                <c:pt idx="439">
                  <c:v>40063</c:v>
                </c:pt>
                <c:pt idx="440">
                  <c:v>40064</c:v>
                </c:pt>
                <c:pt idx="441">
                  <c:v>40065</c:v>
                </c:pt>
                <c:pt idx="442">
                  <c:v>40066</c:v>
                </c:pt>
                <c:pt idx="443">
                  <c:v>40067</c:v>
                </c:pt>
                <c:pt idx="444">
                  <c:v>40070</c:v>
                </c:pt>
                <c:pt idx="445">
                  <c:v>40071</c:v>
                </c:pt>
                <c:pt idx="446">
                  <c:v>40072</c:v>
                </c:pt>
                <c:pt idx="447">
                  <c:v>40073</c:v>
                </c:pt>
                <c:pt idx="448">
                  <c:v>40074</c:v>
                </c:pt>
                <c:pt idx="449">
                  <c:v>40077</c:v>
                </c:pt>
                <c:pt idx="450">
                  <c:v>40078</c:v>
                </c:pt>
                <c:pt idx="451">
                  <c:v>40079</c:v>
                </c:pt>
                <c:pt idx="452">
                  <c:v>40080</c:v>
                </c:pt>
                <c:pt idx="453">
                  <c:v>40081</c:v>
                </c:pt>
                <c:pt idx="454">
                  <c:v>40084</c:v>
                </c:pt>
                <c:pt idx="455">
                  <c:v>40085</c:v>
                </c:pt>
                <c:pt idx="456">
                  <c:v>40086</c:v>
                </c:pt>
                <c:pt idx="457">
                  <c:v>40087</c:v>
                </c:pt>
                <c:pt idx="458">
                  <c:v>40088</c:v>
                </c:pt>
                <c:pt idx="459">
                  <c:v>40091</c:v>
                </c:pt>
                <c:pt idx="460">
                  <c:v>40092</c:v>
                </c:pt>
                <c:pt idx="461">
                  <c:v>40093</c:v>
                </c:pt>
                <c:pt idx="462">
                  <c:v>40094</c:v>
                </c:pt>
                <c:pt idx="463">
                  <c:v>40095</c:v>
                </c:pt>
                <c:pt idx="464">
                  <c:v>40098</c:v>
                </c:pt>
                <c:pt idx="465">
                  <c:v>40099</c:v>
                </c:pt>
                <c:pt idx="466">
                  <c:v>40100</c:v>
                </c:pt>
                <c:pt idx="467">
                  <c:v>40101</c:v>
                </c:pt>
                <c:pt idx="468">
                  <c:v>40102</c:v>
                </c:pt>
                <c:pt idx="469">
                  <c:v>40105</c:v>
                </c:pt>
                <c:pt idx="470">
                  <c:v>40106</c:v>
                </c:pt>
                <c:pt idx="471">
                  <c:v>40107</c:v>
                </c:pt>
                <c:pt idx="472">
                  <c:v>40108</c:v>
                </c:pt>
                <c:pt idx="473">
                  <c:v>40109</c:v>
                </c:pt>
                <c:pt idx="474">
                  <c:v>40112</c:v>
                </c:pt>
                <c:pt idx="475">
                  <c:v>40113</c:v>
                </c:pt>
                <c:pt idx="476">
                  <c:v>40114</c:v>
                </c:pt>
                <c:pt idx="477">
                  <c:v>40115</c:v>
                </c:pt>
                <c:pt idx="478">
                  <c:v>40116</c:v>
                </c:pt>
                <c:pt idx="479">
                  <c:v>40119</c:v>
                </c:pt>
                <c:pt idx="480">
                  <c:v>40120</c:v>
                </c:pt>
                <c:pt idx="481">
                  <c:v>40121</c:v>
                </c:pt>
                <c:pt idx="482">
                  <c:v>40122</c:v>
                </c:pt>
                <c:pt idx="483">
                  <c:v>40123</c:v>
                </c:pt>
                <c:pt idx="484">
                  <c:v>40126</c:v>
                </c:pt>
                <c:pt idx="485">
                  <c:v>40127</c:v>
                </c:pt>
                <c:pt idx="486">
                  <c:v>40128</c:v>
                </c:pt>
                <c:pt idx="487">
                  <c:v>40129</c:v>
                </c:pt>
                <c:pt idx="488">
                  <c:v>40130</c:v>
                </c:pt>
                <c:pt idx="489">
                  <c:v>40133</c:v>
                </c:pt>
                <c:pt idx="490">
                  <c:v>40134</c:v>
                </c:pt>
                <c:pt idx="491">
                  <c:v>40135</c:v>
                </c:pt>
                <c:pt idx="492">
                  <c:v>40136</c:v>
                </c:pt>
                <c:pt idx="493">
                  <c:v>40137</c:v>
                </c:pt>
                <c:pt idx="494">
                  <c:v>40140</c:v>
                </c:pt>
                <c:pt idx="495">
                  <c:v>40141</c:v>
                </c:pt>
                <c:pt idx="496">
                  <c:v>40142</c:v>
                </c:pt>
                <c:pt idx="497">
                  <c:v>40143</c:v>
                </c:pt>
                <c:pt idx="498">
                  <c:v>40144</c:v>
                </c:pt>
                <c:pt idx="499">
                  <c:v>40147</c:v>
                </c:pt>
                <c:pt idx="500">
                  <c:v>40148</c:v>
                </c:pt>
                <c:pt idx="501">
                  <c:v>40149</c:v>
                </c:pt>
                <c:pt idx="502">
                  <c:v>40150</c:v>
                </c:pt>
                <c:pt idx="503">
                  <c:v>40151</c:v>
                </c:pt>
                <c:pt idx="504">
                  <c:v>40154</c:v>
                </c:pt>
                <c:pt idx="505">
                  <c:v>40155</c:v>
                </c:pt>
                <c:pt idx="506">
                  <c:v>40156</c:v>
                </c:pt>
                <c:pt idx="507">
                  <c:v>40157</c:v>
                </c:pt>
                <c:pt idx="508">
                  <c:v>40158</c:v>
                </c:pt>
                <c:pt idx="509">
                  <c:v>40161</c:v>
                </c:pt>
                <c:pt idx="510">
                  <c:v>40162</c:v>
                </c:pt>
                <c:pt idx="511">
                  <c:v>40163</c:v>
                </c:pt>
                <c:pt idx="512">
                  <c:v>40164</c:v>
                </c:pt>
                <c:pt idx="513">
                  <c:v>40165</c:v>
                </c:pt>
                <c:pt idx="514">
                  <c:v>40168</c:v>
                </c:pt>
                <c:pt idx="515">
                  <c:v>40169</c:v>
                </c:pt>
                <c:pt idx="516">
                  <c:v>40170</c:v>
                </c:pt>
                <c:pt idx="517">
                  <c:v>40171</c:v>
                </c:pt>
                <c:pt idx="518">
                  <c:v>40172</c:v>
                </c:pt>
                <c:pt idx="519">
                  <c:v>40175</c:v>
                </c:pt>
                <c:pt idx="520">
                  <c:v>40176</c:v>
                </c:pt>
                <c:pt idx="521">
                  <c:v>40177</c:v>
                </c:pt>
                <c:pt idx="522">
                  <c:v>40178</c:v>
                </c:pt>
                <c:pt idx="523">
                  <c:v>40179</c:v>
                </c:pt>
                <c:pt idx="524">
                  <c:v>40182</c:v>
                </c:pt>
                <c:pt idx="525">
                  <c:v>40183</c:v>
                </c:pt>
                <c:pt idx="526">
                  <c:v>40184</c:v>
                </c:pt>
                <c:pt idx="527">
                  <c:v>40185</c:v>
                </c:pt>
                <c:pt idx="528">
                  <c:v>40186</c:v>
                </c:pt>
                <c:pt idx="529">
                  <c:v>40189</c:v>
                </c:pt>
                <c:pt idx="530">
                  <c:v>40190</c:v>
                </c:pt>
                <c:pt idx="531">
                  <c:v>40191</c:v>
                </c:pt>
                <c:pt idx="532">
                  <c:v>40192</c:v>
                </c:pt>
                <c:pt idx="533">
                  <c:v>40193</c:v>
                </c:pt>
                <c:pt idx="534">
                  <c:v>40196</c:v>
                </c:pt>
                <c:pt idx="535">
                  <c:v>40197</c:v>
                </c:pt>
                <c:pt idx="536">
                  <c:v>40198</c:v>
                </c:pt>
                <c:pt idx="537">
                  <c:v>40199</c:v>
                </c:pt>
                <c:pt idx="538">
                  <c:v>40200</c:v>
                </c:pt>
                <c:pt idx="539">
                  <c:v>40203</c:v>
                </c:pt>
                <c:pt idx="540">
                  <c:v>40204</c:v>
                </c:pt>
                <c:pt idx="541">
                  <c:v>40205</c:v>
                </c:pt>
                <c:pt idx="542">
                  <c:v>40206</c:v>
                </c:pt>
                <c:pt idx="543">
                  <c:v>40207</c:v>
                </c:pt>
                <c:pt idx="544">
                  <c:v>40210</c:v>
                </c:pt>
                <c:pt idx="545">
                  <c:v>40211</c:v>
                </c:pt>
                <c:pt idx="546">
                  <c:v>40212</c:v>
                </c:pt>
                <c:pt idx="547">
                  <c:v>40213</c:v>
                </c:pt>
                <c:pt idx="548">
                  <c:v>40214</c:v>
                </c:pt>
                <c:pt idx="549">
                  <c:v>40217</c:v>
                </c:pt>
                <c:pt idx="550">
                  <c:v>40218</c:v>
                </c:pt>
                <c:pt idx="551">
                  <c:v>40219</c:v>
                </c:pt>
                <c:pt idx="552">
                  <c:v>40220</c:v>
                </c:pt>
                <c:pt idx="553">
                  <c:v>40221</c:v>
                </c:pt>
                <c:pt idx="554">
                  <c:v>40224</c:v>
                </c:pt>
                <c:pt idx="555">
                  <c:v>40225</c:v>
                </c:pt>
                <c:pt idx="556">
                  <c:v>40226</c:v>
                </c:pt>
                <c:pt idx="557">
                  <c:v>40227</c:v>
                </c:pt>
                <c:pt idx="558">
                  <c:v>40228</c:v>
                </c:pt>
                <c:pt idx="559">
                  <c:v>40231</c:v>
                </c:pt>
                <c:pt idx="560">
                  <c:v>40232</c:v>
                </c:pt>
                <c:pt idx="561">
                  <c:v>40233</c:v>
                </c:pt>
                <c:pt idx="562">
                  <c:v>40234</c:v>
                </c:pt>
                <c:pt idx="563">
                  <c:v>40235</c:v>
                </c:pt>
                <c:pt idx="564">
                  <c:v>40238</c:v>
                </c:pt>
                <c:pt idx="565">
                  <c:v>40239</c:v>
                </c:pt>
                <c:pt idx="566">
                  <c:v>40240</c:v>
                </c:pt>
                <c:pt idx="567">
                  <c:v>40241</c:v>
                </c:pt>
                <c:pt idx="568">
                  <c:v>40242</c:v>
                </c:pt>
                <c:pt idx="569">
                  <c:v>40245</c:v>
                </c:pt>
                <c:pt idx="570">
                  <c:v>40246</c:v>
                </c:pt>
                <c:pt idx="571">
                  <c:v>40247</c:v>
                </c:pt>
                <c:pt idx="572">
                  <c:v>40248</c:v>
                </c:pt>
                <c:pt idx="573">
                  <c:v>40249</c:v>
                </c:pt>
                <c:pt idx="574">
                  <c:v>40252</c:v>
                </c:pt>
                <c:pt idx="575">
                  <c:v>40253</c:v>
                </c:pt>
                <c:pt idx="576">
                  <c:v>40254</c:v>
                </c:pt>
                <c:pt idx="577">
                  <c:v>40255</c:v>
                </c:pt>
                <c:pt idx="578">
                  <c:v>40256</c:v>
                </c:pt>
                <c:pt idx="579">
                  <c:v>40259</c:v>
                </c:pt>
                <c:pt idx="580">
                  <c:v>40260</c:v>
                </c:pt>
                <c:pt idx="581">
                  <c:v>40261</c:v>
                </c:pt>
                <c:pt idx="582">
                  <c:v>40262</c:v>
                </c:pt>
                <c:pt idx="583">
                  <c:v>40263</c:v>
                </c:pt>
                <c:pt idx="584">
                  <c:v>40266</c:v>
                </c:pt>
                <c:pt idx="585">
                  <c:v>40267</c:v>
                </c:pt>
                <c:pt idx="586">
                  <c:v>40268</c:v>
                </c:pt>
                <c:pt idx="587">
                  <c:v>40269</c:v>
                </c:pt>
                <c:pt idx="588">
                  <c:v>40270</c:v>
                </c:pt>
                <c:pt idx="589">
                  <c:v>40273</c:v>
                </c:pt>
                <c:pt idx="590">
                  <c:v>40274</c:v>
                </c:pt>
                <c:pt idx="591">
                  <c:v>40275</c:v>
                </c:pt>
                <c:pt idx="592">
                  <c:v>40276</c:v>
                </c:pt>
                <c:pt idx="593">
                  <c:v>40277</c:v>
                </c:pt>
                <c:pt idx="594">
                  <c:v>40280</c:v>
                </c:pt>
                <c:pt idx="595">
                  <c:v>40281</c:v>
                </c:pt>
                <c:pt idx="596">
                  <c:v>40282</c:v>
                </c:pt>
                <c:pt idx="597">
                  <c:v>40283</c:v>
                </c:pt>
                <c:pt idx="598">
                  <c:v>40284</c:v>
                </c:pt>
                <c:pt idx="599">
                  <c:v>40287</c:v>
                </c:pt>
                <c:pt idx="600">
                  <c:v>40288</c:v>
                </c:pt>
                <c:pt idx="601">
                  <c:v>40289</c:v>
                </c:pt>
                <c:pt idx="602">
                  <c:v>40290</c:v>
                </c:pt>
                <c:pt idx="603">
                  <c:v>40291</c:v>
                </c:pt>
                <c:pt idx="604">
                  <c:v>40294</c:v>
                </c:pt>
                <c:pt idx="605">
                  <c:v>40295</c:v>
                </c:pt>
                <c:pt idx="606">
                  <c:v>40296</c:v>
                </c:pt>
                <c:pt idx="607">
                  <c:v>40297</c:v>
                </c:pt>
                <c:pt idx="608">
                  <c:v>40298</c:v>
                </c:pt>
                <c:pt idx="609">
                  <c:v>40301</c:v>
                </c:pt>
                <c:pt idx="610">
                  <c:v>40302</c:v>
                </c:pt>
                <c:pt idx="611">
                  <c:v>40303</c:v>
                </c:pt>
                <c:pt idx="612">
                  <c:v>40304</c:v>
                </c:pt>
                <c:pt idx="613">
                  <c:v>40305</c:v>
                </c:pt>
                <c:pt idx="614">
                  <c:v>40308</c:v>
                </c:pt>
                <c:pt idx="615">
                  <c:v>40309</c:v>
                </c:pt>
                <c:pt idx="616">
                  <c:v>40310</c:v>
                </c:pt>
                <c:pt idx="617">
                  <c:v>40311</c:v>
                </c:pt>
                <c:pt idx="618">
                  <c:v>40312</c:v>
                </c:pt>
                <c:pt idx="619">
                  <c:v>40315</c:v>
                </c:pt>
                <c:pt idx="620">
                  <c:v>40316</c:v>
                </c:pt>
                <c:pt idx="621">
                  <c:v>40317</c:v>
                </c:pt>
                <c:pt idx="622">
                  <c:v>40318</c:v>
                </c:pt>
                <c:pt idx="623">
                  <c:v>40319</c:v>
                </c:pt>
                <c:pt idx="624">
                  <c:v>40322</c:v>
                </c:pt>
                <c:pt idx="625">
                  <c:v>40323</c:v>
                </c:pt>
                <c:pt idx="626">
                  <c:v>40324</c:v>
                </c:pt>
                <c:pt idx="627">
                  <c:v>40325</c:v>
                </c:pt>
                <c:pt idx="628">
                  <c:v>40326</c:v>
                </c:pt>
                <c:pt idx="629">
                  <c:v>40329</c:v>
                </c:pt>
                <c:pt idx="630">
                  <c:v>40330</c:v>
                </c:pt>
                <c:pt idx="631">
                  <c:v>40331</c:v>
                </c:pt>
                <c:pt idx="632">
                  <c:v>40332</c:v>
                </c:pt>
                <c:pt idx="633">
                  <c:v>40333</c:v>
                </c:pt>
                <c:pt idx="634">
                  <c:v>40336</c:v>
                </c:pt>
                <c:pt idx="635">
                  <c:v>40337</c:v>
                </c:pt>
                <c:pt idx="636">
                  <c:v>40338</c:v>
                </c:pt>
                <c:pt idx="637">
                  <c:v>40339</c:v>
                </c:pt>
                <c:pt idx="638">
                  <c:v>40340</c:v>
                </c:pt>
                <c:pt idx="639">
                  <c:v>40343</c:v>
                </c:pt>
                <c:pt idx="640">
                  <c:v>40344</c:v>
                </c:pt>
                <c:pt idx="641">
                  <c:v>40345</c:v>
                </c:pt>
                <c:pt idx="642">
                  <c:v>40346</c:v>
                </c:pt>
                <c:pt idx="643">
                  <c:v>40347</c:v>
                </c:pt>
                <c:pt idx="644">
                  <c:v>40350</c:v>
                </c:pt>
                <c:pt idx="645">
                  <c:v>40351</c:v>
                </c:pt>
                <c:pt idx="646">
                  <c:v>40352</c:v>
                </c:pt>
                <c:pt idx="647">
                  <c:v>40353</c:v>
                </c:pt>
                <c:pt idx="648">
                  <c:v>40354</c:v>
                </c:pt>
                <c:pt idx="649">
                  <c:v>40357</c:v>
                </c:pt>
                <c:pt idx="650">
                  <c:v>40358</c:v>
                </c:pt>
                <c:pt idx="651">
                  <c:v>40359</c:v>
                </c:pt>
                <c:pt idx="652">
                  <c:v>40360</c:v>
                </c:pt>
                <c:pt idx="653">
                  <c:v>40361</c:v>
                </c:pt>
                <c:pt idx="654">
                  <c:v>40364</c:v>
                </c:pt>
                <c:pt idx="655">
                  <c:v>40365</c:v>
                </c:pt>
                <c:pt idx="656">
                  <c:v>40366</c:v>
                </c:pt>
                <c:pt idx="657">
                  <c:v>40367</c:v>
                </c:pt>
                <c:pt idx="658">
                  <c:v>40368</c:v>
                </c:pt>
                <c:pt idx="659">
                  <c:v>40371</c:v>
                </c:pt>
                <c:pt idx="660">
                  <c:v>40372</c:v>
                </c:pt>
                <c:pt idx="661">
                  <c:v>40373</c:v>
                </c:pt>
                <c:pt idx="662">
                  <c:v>40374</c:v>
                </c:pt>
                <c:pt idx="663">
                  <c:v>40375</c:v>
                </c:pt>
                <c:pt idx="664">
                  <c:v>40378</c:v>
                </c:pt>
                <c:pt idx="665">
                  <c:v>40379</c:v>
                </c:pt>
                <c:pt idx="666">
                  <c:v>40380</c:v>
                </c:pt>
                <c:pt idx="667">
                  <c:v>40381</c:v>
                </c:pt>
                <c:pt idx="668">
                  <c:v>40382</c:v>
                </c:pt>
                <c:pt idx="669">
                  <c:v>40385</c:v>
                </c:pt>
                <c:pt idx="670">
                  <c:v>40386</c:v>
                </c:pt>
                <c:pt idx="671">
                  <c:v>40387</c:v>
                </c:pt>
                <c:pt idx="672">
                  <c:v>40388</c:v>
                </c:pt>
                <c:pt idx="673">
                  <c:v>40389</c:v>
                </c:pt>
                <c:pt idx="674">
                  <c:v>40392</c:v>
                </c:pt>
                <c:pt idx="675">
                  <c:v>40393</c:v>
                </c:pt>
                <c:pt idx="676">
                  <c:v>40394</c:v>
                </c:pt>
                <c:pt idx="677">
                  <c:v>40395</c:v>
                </c:pt>
                <c:pt idx="678">
                  <c:v>40396</c:v>
                </c:pt>
                <c:pt idx="679">
                  <c:v>40399</c:v>
                </c:pt>
                <c:pt idx="680">
                  <c:v>40400</c:v>
                </c:pt>
                <c:pt idx="681">
                  <c:v>40401</c:v>
                </c:pt>
                <c:pt idx="682">
                  <c:v>40402</c:v>
                </c:pt>
                <c:pt idx="683">
                  <c:v>40403</c:v>
                </c:pt>
                <c:pt idx="684">
                  <c:v>40406</c:v>
                </c:pt>
                <c:pt idx="685">
                  <c:v>40407</c:v>
                </c:pt>
                <c:pt idx="686">
                  <c:v>40408</c:v>
                </c:pt>
                <c:pt idx="687">
                  <c:v>40409</c:v>
                </c:pt>
                <c:pt idx="688">
                  <c:v>40410</c:v>
                </c:pt>
                <c:pt idx="689">
                  <c:v>40413</c:v>
                </c:pt>
                <c:pt idx="690">
                  <c:v>40414</c:v>
                </c:pt>
                <c:pt idx="691">
                  <c:v>40415</c:v>
                </c:pt>
                <c:pt idx="692">
                  <c:v>40416</c:v>
                </c:pt>
                <c:pt idx="693">
                  <c:v>40417</c:v>
                </c:pt>
                <c:pt idx="694">
                  <c:v>40420</c:v>
                </c:pt>
                <c:pt idx="695">
                  <c:v>40421</c:v>
                </c:pt>
                <c:pt idx="696">
                  <c:v>40422</c:v>
                </c:pt>
                <c:pt idx="697">
                  <c:v>40423</c:v>
                </c:pt>
                <c:pt idx="698">
                  <c:v>40424</c:v>
                </c:pt>
                <c:pt idx="699">
                  <c:v>40427</c:v>
                </c:pt>
                <c:pt idx="700">
                  <c:v>40428</c:v>
                </c:pt>
                <c:pt idx="701">
                  <c:v>40429</c:v>
                </c:pt>
                <c:pt idx="702">
                  <c:v>40430</c:v>
                </c:pt>
                <c:pt idx="703">
                  <c:v>40431</c:v>
                </c:pt>
                <c:pt idx="704">
                  <c:v>40434</c:v>
                </c:pt>
                <c:pt idx="705">
                  <c:v>40435</c:v>
                </c:pt>
                <c:pt idx="706">
                  <c:v>40436</c:v>
                </c:pt>
                <c:pt idx="707">
                  <c:v>40437</c:v>
                </c:pt>
                <c:pt idx="708">
                  <c:v>40438</c:v>
                </c:pt>
                <c:pt idx="709">
                  <c:v>40441</c:v>
                </c:pt>
                <c:pt idx="710">
                  <c:v>40442</c:v>
                </c:pt>
                <c:pt idx="711">
                  <c:v>40443</c:v>
                </c:pt>
                <c:pt idx="712">
                  <c:v>40444</c:v>
                </c:pt>
                <c:pt idx="713">
                  <c:v>40445</c:v>
                </c:pt>
                <c:pt idx="714">
                  <c:v>40448</c:v>
                </c:pt>
                <c:pt idx="715">
                  <c:v>40449</c:v>
                </c:pt>
                <c:pt idx="716">
                  <c:v>40450</c:v>
                </c:pt>
                <c:pt idx="717">
                  <c:v>40451</c:v>
                </c:pt>
                <c:pt idx="718">
                  <c:v>40452</c:v>
                </c:pt>
                <c:pt idx="719">
                  <c:v>40455</c:v>
                </c:pt>
                <c:pt idx="720">
                  <c:v>40456</c:v>
                </c:pt>
                <c:pt idx="721">
                  <c:v>40457</c:v>
                </c:pt>
                <c:pt idx="722">
                  <c:v>40458</c:v>
                </c:pt>
                <c:pt idx="723">
                  <c:v>40459</c:v>
                </c:pt>
                <c:pt idx="724">
                  <c:v>40462</c:v>
                </c:pt>
                <c:pt idx="725">
                  <c:v>40463</c:v>
                </c:pt>
                <c:pt idx="726">
                  <c:v>40464</c:v>
                </c:pt>
                <c:pt idx="727">
                  <c:v>40465</c:v>
                </c:pt>
                <c:pt idx="728">
                  <c:v>40466</c:v>
                </c:pt>
                <c:pt idx="729">
                  <c:v>40469</c:v>
                </c:pt>
                <c:pt idx="730">
                  <c:v>40470</c:v>
                </c:pt>
                <c:pt idx="731">
                  <c:v>40471</c:v>
                </c:pt>
                <c:pt idx="732">
                  <c:v>40472</c:v>
                </c:pt>
                <c:pt idx="733">
                  <c:v>40473</c:v>
                </c:pt>
                <c:pt idx="734">
                  <c:v>40476</c:v>
                </c:pt>
                <c:pt idx="735">
                  <c:v>40477</c:v>
                </c:pt>
                <c:pt idx="736">
                  <c:v>40478</c:v>
                </c:pt>
                <c:pt idx="737">
                  <c:v>40479</c:v>
                </c:pt>
                <c:pt idx="738">
                  <c:v>40480</c:v>
                </c:pt>
                <c:pt idx="739">
                  <c:v>40483</c:v>
                </c:pt>
                <c:pt idx="740">
                  <c:v>40484</c:v>
                </c:pt>
                <c:pt idx="741">
                  <c:v>40485</c:v>
                </c:pt>
                <c:pt idx="742">
                  <c:v>40486</c:v>
                </c:pt>
                <c:pt idx="743">
                  <c:v>40487</c:v>
                </c:pt>
                <c:pt idx="744">
                  <c:v>40490</c:v>
                </c:pt>
                <c:pt idx="745">
                  <c:v>40491</c:v>
                </c:pt>
                <c:pt idx="746">
                  <c:v>40492</c:v>
                </c:pt>
                <c:pt idx="747">
                  <c:v>40493</c:v>
                </c:pt>
                <c:pt idx="748">
                  <c:v>40494</c:v>
                </c:pt>
                <c:pt idx="749">
                  <c:v>40497</c:v>
                </c:pt>
                <c:pt idx="750">
                  <c:v>40498</c:v>
                </c:pt>
                <c:pt idx="751">
                  <c:v>40499</c:v>
                </c:pt>
                <c:pt idx="752">
                  <c:v>40500</c:v>
                </c:pt>
                <c:pt idx="753">
                  <c:v>40501</c:v>
                </c:pt>
                <c:pt idx="754">
                  <c:v>40504</c:v>
                </c:pt>
                <c:pt idx="755">
                  <c:v>40505</c:v>
                </c:pt>
                <c:pt idx="756">
                  <c:v>40506</c:v>
                </c:pt>
                <c:pt idx="757">
                  <c:v>40507</c:v>
                </c:pt>
                <c:pt idx="758">
                  <c:v>40508</c:v>
                </c:pt>
                <c:pt idx="759">
                  <c:v>40511</c:v>
                </c:pt>
                <c:pt idx="760">
                  <c:v>40512</c:v>
                </c:pt>
                <c:pt idx="761">
                  <c:v>40513</c:v>
                </c:pt>
                <c:pt idx="762">
                  <c:v>40514</c:v>
                </c:pt>
                <c:pt idx="763">
                  <c:v>40515</c:v>
                </c:pt>
                <c:pt idx="764">
                  <c:v>40518</c:v>
                </c:pt>
                <c:pt idx="765">
                  <c:v>40519</c:v>
                </c:pt>
                <c:pt idx="766">
                  <c:v>40520</c:v>
                </c:pt>
                <c:pt idx="767">
                  <c:v>40521</c:v>
                </c:pt>
                <c:pt idx="768">
                  <c:v>40522</c:v>
                </c:pt>
                <c:pt idx="769">
                  <c:v>40525</c:v>
                </c:pt>
                <c:pt idx="770">
                  <c:v>40526</c:v>
                </c:pt>
                <c:pt idx="771">
                  <c:v>40527</c:v>
                </c:pt>
                <c:pt idx="772">
                  <c:v>40528</c:v>
                </c:pt>
                <c:pt idx="773">
                  <c:v>40529</c:v>
                </c:pt>
                <c:pt idx="774">
                  <c:v>40532</c:v>
                </c:pt>
                <c:pt idx="775">
                  <c:v>40533</c:v>
                </c:pt>
                <c:pt idx="776">
                  <c:v>40534</c:v>
                </c:pt>
                <c:pt idx="777">
                  <c:v>40535</c:v>
                </c:pt>
                <c:pt idx="778">
                  <c:v>40536</c:v>
                </c:pt>
                <c:pt idx="779">
                  <c:v>40539</c:v>
                </c:pt>
                <c:pt idx="780">
                  <c:v>40540</c:v>
                </c:pt>
                <c:pt idx="781">
                  <c:v>40541</c:v>
                </c:pt>
                <c:pt idx="782">
                  <c:v>40542</c:v>
                </c:pt>
                <c:pt idx="783">
                  <c:v>40543</c:v>
                </c:pt>
                <c:pt idx="784">
                  <c:v>40546</c:v>
                </c:pt>
                <c:pt idx="785">
                  <c:v>40547</c:v>
                </c:pt>
                <c:pt idx="786">
                  <c:v>40548</c:v>
                </c:pt>
                <c:pt idx="787">
                  <c:v>40549</c:v>
                </c:pt>
                <c:pt idx="788">
                  <c:v>40550</c:v>
                </c:pt>
                <c:pt idx="789">
                  <c:v>40553</c:v>
                </c:pt>
                <c:pt idx="790">
                  <c:v>40554</c:v>
                </c:pt>
                <c:pt idx="791">
                  <c:v>40555</c:v>
                </c:pt>
                <c:pt idx="792">
                  <c:v>40556</c:v>
                </c:pt>
                <c:pt idx="793">
                  <c:v>40557</c:v>
                </c:pt>
                <c:pt idx="794">
                  <c:v>40560</c:v>
                </c:pt>
                <c:pt idx="795">
                  <c:v>40561</c:v>
                </c:pt>
                <c:pt idx="796">
                  <c:v>40562</c:v>
                </c:pt>
                <c:pt idx="797">
                  <c:v>40563</c:v>
                </c:pt>
                <c:pt idx="798">
                  <c:v>40564</c:v>
                </c:pt>
                <c:pt idx="799">
                  <c:v>40567</c:v>
                </c:pt>
                <c:pt idx="800">
                  <c:v>40568</c:v>
                </c:pt>
                <c:pt idx="801">
                  <c:v>40569</c:v>
                </c:pt>
                <c:pt idx="802">
                  <c:v>40570</c:v>
                </c:pt>
                <c:pt idx="803">
                  <c:v>40571</c:v>
                </c:pt>
                <c:pt idx="804">
                  <c:v>40574</c:v>
                </c:pt>
                <c:pt idx="805">
                  <c:v>40575</c:v>
                </c:pt>
                <c:pt idx="806">
                  <c:v>40576</c:v>
                </c:pt>
                <c:pt idx="807">
                  <c:v>40577</c:v>
                </c:pt>
                <c:pt idx="808">
                  <c:v>40578</c:v>
                </c:pt>
                <c:pt idx="809">
                  <c:v>40581</c:v>
                </c:pt>
                <c:pt idx="810">
                  <c:v>40582</c:v>
                </c:pt>
                <c:pt idx="811">
                  <c:v>40583</c:v>
                </c:pt>
                <c:pt idx="812">
                  <c:v>40584</c:v>
                </c:pt>
                <c:pt idx="813">
                  <c:v>40585</c:v>
                </c:pt>
                <c:pt idx="814">
                  <c:v>40588</c:v>
                </c:pt>
                <c:pt idx="815">
                  <c:v>40589</c:v>
                </c:pt>
                <c:pt idx="816">
                  <c:v>40590</c:v>
                </c:pt>
                <c:pt idx="817">
                  <c:v>40591</c:v>
                </c:pt>
                <c:pt idx="818">
                  <c:v>40592</c:v>
                </c:pt>
                <c:pt idx="819">
                  <c:v>40595</c:v>
                </c:pt>
                <c:pt idx="820">
                  <c:v>40596</c:v>
                </c:pt>
                <c:pt idx="821">
                  <c:v>40597</c:v>
                </c:pt>
                <c:pt idx="822">
                  <c:v>40598</c:v>
                </c:pt>
                <c:pt idx="823">
                  <c:v>40599</c:v>
                </c:pt>
                <c:pt idx="824">
                  <c:v>40602</c:v>
                </c:pt>
                <c:pt idx="825">
                  <c:v>40603</c:v>
                </c:pt>
                <c:pt idx="826">
                  <c:v>40604</c:v>
                </c:pt>
                <c:pt idx="827">
                  <c:v>40605</c:v>
                </c:pt>
                <c:pt idx="828">
                  <c:v>40606</c:v>
                </c:pt>
                <c:pt idx="829">
                  <c:v>40609</c:v>
                </c:pt>
                <c:pt idx="830">
                  <c:v>40610</c:v>
                </c:pt>
                <c:pt idx="831">
                  <c:v>40611</c:v>
                </c:pt>
                <c:pt idx="832">
                  <c:v>40612</c:v>
                </c:pt>
                <c:pt idx="833">
                  <c:v>40613</c:v>
                </c:pt>
                <c:pt idx="834">
                  <c:v>40616</c:v>
                </c:pt>
                <c:pt idx="835">
                  <c:v>40617</c:v>
                </c:pt>
                <c:pt idx="836">
                  <c:v>40618</c:v>
                </c:pt>
                <c:pt idx="837">
                  <c:v>40619</c:v>
                </c:pt>
                <c:pt idx="838">
                  <c:v>40620</c:v>
                </c:pt>
                <c:pt idx="839">
                  <c:v>40623</c:v>
                </c:pt>
                <c:pt idx="840">
                  <c:v>40624</c:v>
                </c:pt>
                <c:pt idx="841">
                  <c:v>40625</c:v>
                </c:pt>
                <c:pt idx="842">
                  <c:v>40626</c:v>
                </c:pt>
                <c:pt idx="843">
                  <c:v>40627</c:v>
                </c:pt>
                <c:pt idx="844">
                  <c:v>40630</c:v>
                </c:pt>
                <c:pt idx="845">
                  <c:v>40631</c:v>
                </c:pt>
                <c:pt idx="846">
                  <c:v>40632</c:v>
                </c:pt>
                <c:pt idx="847">
                  <c:v>40633</c:v>
                </c:pt>
                <c:pt idx="848">
                  <c:v>40634</c:v>
                </c:pt>
                <c:pt idx="849">
                  <c:v>40637</c:v>
                </c:pt>
                <c:pt idx="850">
                  <c:v>40638</c:v>
                </c:pt>
                <c:pt idx="851">
                  <c:v>40639</c:v>
                </c:pt>
                <c:pt idx="852">
                  <c:v>40640</c:v>
                </c:pt>
                <c:pt idx="853">
                  <c:v>40641</c:v>
                </c:pt>
                <c:pt idx="854">
                  <c:v>40644</c:v>
                </c:pt>
                <c:pt idx="855">
                  <c:v>40645</c:v>
                </c:pt>
                <c:pt idx="856">
                  <c:v>40646</c:v>
                </c:pt>
                <c:pt idx="857">
                  <c:v>40647</c:v>
                </c:pt>
                <c:pt idx="858">
                  <c:v>40648</c:v>
                </c:pt>
                <c:pt idx="859">
                  <c:v>40651</c:v>
                </c:pt>
                <c:pt idx="860">
                  <c:v>40652</c:v>
                </c:pt>
                <c:pt idx="861">
                  <c:v>40653</c:v>
                </c:pt>
                <c:pt idx="862">
                  <c:v>40654</c:v>
                </c:pt>
                <c:pt idx="863">
                  <c:v>40655</c:v>
                </c:pt>
                <c:pt idx="864">
                  <c:v>40658</c:v>
                </c:pt>
                <c:pt idx="865">
                  <c:v>40659</c:v>
                </c:pt>
                <c:pt idx="866">
                  <c:v>40660</c:v>
                </c:pt>
                <c:pt idx="867">
                  <c:v>40661</c:v>
                </c:pt>
                <c:pt idx="868">
                  <c:v>40662</c:v>
                </c:pt>
                <c:pt idx="869">
                  <c:v>40665</c:v>
                </c:pt>
                <c:pt idx="870">
                  <c:v>40666</c:v>
                </c:pt>
                <c:pt idx="871">
                  <c:v>40667</c:v>
                </c:pt>
                <c:pt idx="872">
                  <c:v>40668</c:v>
                </c:pt>
                <c:pt idx="873">
                  <c:v>40669</c:v>
                </c:pt>
                <c:pt idx="874">
                  <c:v>40672</c:v>
                </c:pt>
                <c:pt idx="875">
                  <c:v>40673</c:v>
                </c:pt>
                <c:pt idx="876">
                  <c:v>40674</c:v>
                </c:pt>
                <c:pt idx="877">
                  <c:v>40675</c:v>
                </c:pt>
                <c:pt idx="878">
                  <c:v>40676</c:v>
                </c:pt>
                <c:pt idx="879">
                  <c:v>40679</c:v>
                </c:pt>
                <c:pt idx="880">
                  <c:v>40680</c:v>
                </c:pt>
                <c:pt idx="881">
                  <c:v>40681</c:v>
                </c:pt>
                <c:pt idx="882">
                  <c:v>40682</c:v>
                </c:pt>
                <c:pt idx="883">
                  <c:v>40683</c:v>
                </c:pt>
                <c:pt idx="884">
                  <c:v>40686</c:v>
                </c:pt>
                <c:pt idx="885">
                  <c:v>40687</c:v>
                </c:pt>
                <c:pt idx="886">
                  <c:v>40688</c:v>
                </c:pt>
                <c:pt idx="887">
                  <c:v>40689</c:v>
                </c:pt>
                <c:pt idx="888">
                  <c:v>40690</c:v>
                </c:pt>
                <c:pt idx="889">
                  <c:v>40693</c:v>
                </c:pt>
                <c:pt idx="890">
                  <c:v>40694</c:v>
                </c:pt>
                <c:pt idx="891">
                  <c:v>40695</c:v>
                </c:pt>
                <c:pt idx="892">
                  <c:v>40696</c:v>
                </c:pt>
                <c:pt idx="893">
                  <c:v>40697</c:v>
                </c:pt>
                <c:pt idx="894">
                  <c:v>40700</c:v>
                </c:pt>
                <c:pt idx="895">
                  <c:v>40701</c:v>
                </c:pt>
                <c:pt idx="896">
                  <c:v>40702</c:v>
                </c:pt>
                <c:pt idx="897">
                  <c:v>40703</c:v>
                </c:pt>
                <c:pt idx="898">
                  <c:v>40704</c:v>
                </c:pt>
                <c:pt idx="899">
                  <c:v>40707</c:v>
                </c:pt>
                <c:pt idx="900">
                  <c:v>40708</c:v>
                </c:pt>
                <c:pt idx="901">
                  <c:v>40709</c:v>
                </c:pt>
                <c:pt idx="902">
                  <c:v>40710</c:v>
                </c:pt>
                <c:pt idx="903">
                  <c:v>40711</c:v>
                </c:pt>
                <c:pt idx="904">
                  <c:v>40714</c:v>
                </c:pt>
                <c:pt idx="905">
                  <c:v>40715</c:v>
                </c:pt>
                <c:pt idx="906">
                  <c:v>40716</c:v>
                </c:pt>
                <c:pt idx="907">
                  <c:v>40717</c:v>
                </c:pt>
                <c:pt idx="908">
                  <c:v>40718</c:v>
                </c:pt>
                <c:pt idx="909">
                  <c:v>40721</c:v>
                </c:pt>
                <c:pt idx="910">
                  <c:v>40722</c:v>
                </c:pt>
                <c:pt idx="911">
                  <c:v>40723</c:v>
                </c:pt>
                <c:pt idx="912">
                  <c:v>40724</c:v>
                </c:pt>
                <c:pt idx="913">
                  <c:v>40725</c:v>
                </c:pt>
                <c:pt idx="914">
                  <c:v>40728</c:v>
                </c:pt>
                <c:pt idx="915">
                  <c:v>40729</c:v>
                </c:pt>
                <c:pt idx="916">
                  <c:v>40730</c:v>
                </c:pt>
                <c:pt idx="917">
                  <c:v>40731</c:v>
                </c:pt>
                <c:pt idx="918">
                  <c:v>40732</c:v>
                </c:pt>
                <c:pt idx="919">
                  <c:v>40735</c:v>
                </c:pt>
                <c:pt idx="920">
                  <c:v>40736</c:v>
                </c:pt>
                <c:pt idx="921">
                  <c:v>40737</c:v>
                </c:pt>
                <c:pt idx="922">
                  <c:v>40738</c:v>
                </c:pt>
                <c:pt idx="923">
                  <c:v>40739</c:v>
                </c:pt>
                <c:pt idx="924">
                  <c:v>40742</c:v>
                </c:pt>
                <c:pt idx="925">
                  <c:v>40743</c:v>
                </c:pt>
                <c:pt idx="926">
                  <c:v>40744</c:v>
                </c:pt>
                <c:pt idx="927">
                  <c:v>40745</c:v>
                </c:pt>
                <c:pt idx="928">
                  <c:v>40746</c:v>
                </c:pt>
                <c:pt idx="929">
                  <c:v>40749</c:v>
                </c:pt>
                <c:pt idx="930">
                  <c:v>40750</c:v>
                </c:pt>
                <c:pt idx="931">
                  <c:v>40751</c:v>
                </c:pt>
                <c:pt idx="932">
                  <c:v>40752</c:v>
                </c:pt>
                <c:pt idx="933">
                  <c:v>40753</c:v>
                </c:pt>
                <c:pt idx="934">
                  <c:v>40756</c:v>
                </c:pt>
                <c:pt idx="935">
                  <c:v>40757</c:v>
                </c:pt>
                <c:pt idx="936">
                  <c:v>40758</c:v>
                </c:pt>
                <c:pt idx="937">
                  <c:v>40759</c:v>
                </c:pt>
                <c:pt idx="938">
                  <c:v>40760</c:v>
                </c:pt>
                <c:pt idx="939">
                  <c:v>40763</c:v>
                </c:pt>
                <c:pt idx="940">
                  <c:v>40764</c:v>
                </c:pt>
                <c:pt idx="941">
                  <c:v>40765</c:v>
                </c:pt>
                <c:pt idx="942">
                  <c:v>40766</c:v>
                </c:pt>
                <c:pt idx="943">
                  <c:v>40767</c:v>
                </c:pt>
                <c:pt idx="944">
                  <c:v>40770</c:v>
                </c:pt>
                <c:pt idx="945">
                  <c:v>40771</c:v>
                </c:pt>
                <c:pt idx="946">
                  <c:v>40772</c:v>
                </c:pt>
                <c:pt idx="947">
                  <c:v>40773</c:v>
                </c:pt>
                <c:pt idx="948">
                  <c:v>40774</c:v>
                </c:pt>
                <c:pt idx="949">
                  <c:v>40777</c:v>
                </c:pt>
                <c:pt idx="950">
                  <c:v>40778</c:v>
                </c:pt>
                <c:pt idx="951">
                  <c:v>40779</c:v>
                </c:pt>
                <c:pt idx="952">
                  <c:v>40780</c:v>
                </c:pt>
                <c:pt idx="953">
                  <c:v>40781</c:v>
                </c:pt>
                <c:pt idx="954">
                  <c:v>40784</c:v>
                </c:pt>
                <c:pt idx="955">
                  <c:v>40785</c:v>
                </c:pt>
                <c:pt idx="956">
                  <c:v>40786</c:v>
                </c:pt>
                <c:pt idx="957">
                  <c:v>40787</c:v>
                </c:pt>
                <c:pt idx="958">
                  <c:v>40788</c:v>
                </c:pt>
                <c:pt idx="959">
                  <c:v>40791</c:v>
                </c:pt>
                <c:pt idx="960">
                  <c:v>40792</c:v>
                </c:pt>
                <c:pt idx="961">
                  <c:v>40793</c:v>
                </c:pt>
                <c:pt idx="962">
                  <c:v>40794</c:v>
                </c:pt>
                <c:pt idx="963">
                  <c:v>40795</c:v>
                </c:pt>
                <c:pt idx="964">
                  <c:v>40798</c:v>
                </c:pt>
                <c:pt idx="965">
                  <c:v>40799</c:v>
                </c:pt>
                <c:pt idx="966">
                  <c:v>40800</c:v>
                </c:pt>
                <c:pt idx="967">
                  <c:v>40801</c:v>
                </c:pt>
                <c:pt idx="968">
                  <c:v>40802</c:v>
                </c:pt>
                <c:pt idx="969">
                  <c:v>40805</c:v>
                </c:pt>
                <c:pt idx="970">
                  <c:v>40806</c:v>
                </c:pt>
                <c:pt idx="971">
                  <c:v>40807</c:v>
                </c:pt>
                <c:pt idx="972">
                  <c:v>40808</c:v>
                </c:pt>
                <c:pt idx="973">
                  <c:v>40809</c:v>
                </c:pt>
                <c:pt idx="974">
                  <c:v>40812</c:v>
                </c:pt>
                <c:pt idx="975">
                  <c:v>40813</c:v>
                </c:pt>
                <c:pt idx="976">
                  <c:v>40814</c:v>
                </c:pt>
                <c:pt idx="977">
                  <c:v>40815</c:v>
                </c:pt>
                <c:pt idx="978">
                  <c:v>40816</c:v>
                </c:pt>
                <c:pt idx="979">
                  <c:v>40819</c:v>
                </c:pt>
                <c:pt idx="980">
                  <c:v>40820</c:v>
                </c:pt>
                <c:pt idx="981">
                  <c:v>40821</c:v>
                </c:pt>
                <c:pt idx="982">
                  <c:v>40822</c:v>
                </c:pt>
                <c:pt idx="983">
                  <c:v>40823</c:v>
                </c:pt>
                <c:pt idx="984">
                  <c:v>40826</c:v>
                </c:pt>
                <c:pt idx="985">
                  <c:v>40827</c:v>
                </c:pt>
                <c:pt idx="986">
                  <c:v>40828</c:v>
                </c:pt>
                <c:pt idx="987">
                  <c:v>40829</c:v>
                </c:pt>
                <c:pt idx="988">
                  <c:v>40830</c:v>
                </c:pt>
                <c:pt idx="989">
                  <c:v>40833</c:v>
                </c:pt>
                <c:pt idx="990">
                  <c:v>40834</c:v>
                </c:pt>
                <c:pt idx="991">
                  <c:v>40835</c:v>
                </c:pt>
                <c:pt idx="992">
                  <c:v>40836</c:v>
                </c:pt>
                <c:pt idx="993">
                  <c:v>40837</c:v>
                </c:pt>
                <c:pt idx="994">
                  <c:v>40840</c:v>
                </c:pt>
                <c:pt idx="995">
                  <c:v>40841</c:v>
                </c:pt>
                <c:pt idx="996">
                  <c:v>40842</c:v>
                </c:pt>
                <c:pt idx="997">
                  <c:v>40843</c:v>
                </c:pt>
                <c:pt idx="998">
                  <c:v>40844</c:v>
                </c:pt>
                <c:pt idx="999">
                  <c:v>40847</c:v>
                </c:pt>
                <c:pt idx="1000">
                  <c:v>40848</c:v>
                </c:pt>
                <c:pt idx="1001">
                  <c:v>40849</c:v>
                </c:pt>
                <c:pt idx="1002">
                  <c:v>40850</c:v>
                </c:pt>
                <c:pt idx="1003">
                  <c:v>40851</c:v>
                </c:pt>
                <c:pt idx="1004">
                  <c:v>40854</c:v>
                </c:pt>
                <c:pt idx="1005">
                  <c:v>40855</c:v>
                </c:pt>
                <c:pt idx="1006">
                  <c:v>40856</c:v>
                </c:pt>
                <c:pt idx="1007">
                  <c:v>40857</c:v>
                </c:pt>
                <c:pt idx="1008">
                  <c:v>40858</c:v>
                </c:pt>
                <c:pt idx="1009">
                  <c:v>40861</c:v>
                </c:pt>
                <c:pt idx="1010">
                  <c:v>40862</c:v>
                </c:pt>
                <c:pt idx="1011">
                  <c:v>40863</c:v>
                </c:pt>
                <c:pt idx="1012">
                  <c:v>40864</c:v>
                </c:pt>
                <c:pt idx="1013">
                  <c:v>40865</c:v>
                </c:pt>
                <c:pt idx="1014">
                  <c:v>40868</c:v>
                </c:pt>
                <c:pt idx="1015">
                  <c:v>40869</c:v>
                </c:pt>
                <c:pt idx="1016">
                  <c:v>40870</c:v>
                </c:pt>
                <c:pt idx="1017">
                  <c:v>40871</c:v>
                </c:pt>
                <c:pt idx="1018">
                  <c:v>40872</c:v>
                </c:pt>
                <c:pt idx="1019">
                  <c:v>40875</c:v>
                </c:pt>
                <c:pt idx="1020">
                  <c:v>40876</c:v>
                </c:pt>
                <c:pt idx="1021">
                  <c:v>40877</c:v>
                </c:pt>
                <c:pt idx="1022">
                  <c:v>40878</c:v>
                </c:pt>
                <c:pt idx="1023">
                  <c:v>40879</c:v>
                </c:pt>
                <c:pt idx="1024">
                  <c:v>40882</c:v>
                </c:pt>
                <c:pt idx="1025">
                  <c:v>40883</c:v>
                </c:pt>
                <c:pt idx="1026">
                  <c:v>40884</c:v>
                </c:pt>
                <c:pt idx="1027">
                  <c:v>40885</c:v>
                </c:pt>
                <c:pt idx="1028">
                  <c:v>40886</c:v>
                </c:pt>
                <c:pt idx="1029">
                  <c:v>40889</c:v>
                </c:pt>
                <c:pt idx="1030">
                  <c:v>40890</c:v>
                </c:pt>
                <c:pt idx="1031">
                  <c:v>40891</c:v>
                </c:pt>
                <c:pt idx="1032">
                  <c:v>40892</c:v>
                </c:pt>
                <c:pt idx="1033">
                  <c:v>40893</c:v>
                </c:pt>
                <c:pt idx="1034">
                  <c:v>40896</c:v>
                </c:pt>
                <c:pt idx="1035">
                  <c:v>40897</c:v>
                </c:pt>
                <c:pt idx="1036">
                  <c:v>40898</c:v>
                </c:pt>
                <c:pt idx="1037">
                  <c:v>40899</c:v>
                </c:pt>
                <c:pt idx="1038">
                  <c:v>40900</c:v>
                </c:pt>
                <c:pt idx="1039">
                  <c:v>40903</c:v>
                </c:pt>
                <c:pt idx="1040">
                  <c:v>40904</c:v>
                </c:pt>
                <c:pt idx="1041">
                  <c:v>40905</c:v>
                </c:pt>
                <c:pt idx="1042">
                  <c:v>40906</c:v>
                </c:pt>
                <c:pt idx="1043">
                  <c:v>40907</c:v>
                </c:pt>
                <c:pt idx="1044">
                  <c:v>40910</c:v>
                </c:pt>
                <c:pt idx="1045">
                  <c:v>40911</c:v>
                </c:pt>
                <c:pt idx="1046">
                  <c:v>40912</c:v>
                </c:pt>
                <c:pt idx="1047">
                  <c:v>40913</c:v>
                </c:pt>
                <c:pt idx="1048">
                  <c:v>40914</c:v>
                </c:pt>
                <c:pt idx="1049">
                  <c:v>40917</c:v>
                </c:pt>
                <c:pt idx="1050">
                  <c:v>40918</c:v>
                </c:pt>
                <c:pt idx="1051">
                  <c:v>40919</c:v>
                </c:pt>
                <c:pt idx="1052">
                  <c:v>40920</c:v>
                </c:pt>
                <c:pt idx="1053">
                  <c:v>40921</c:v>
                </c:pt>
                <c:pt idx="1054">
                  <c:v>40924</c:v>
                </c:pt>
                <c:pt idx="1055">
                  <c:v>40925</c:v>
                </c:pt>
                <c:pt idx="1056">
                  <c:v>40926</c:v>
                </c:pt>
                <c:pt idx="1057">
                  <c:v>40927</c:v>
                </c:pt>
                <c:pt idx="1058">
                  <c:v>40928</c:v>
                </c:pt>
                <c:pt idx="1059">
                  <c:v>40931</c:v>
                </c:pt>
                <c:pt idx="1060">
                  <c:v>40932</c:v>
                </c:pt>
                <c:pt idx="1061">
                  <c:v>40933</c:v>
                </c:pt>
                <c:pt idx="1062">
                  <c:v>40934</c:v>
                </c:pt>
                <c:pt idx="1063">
                  <c:v>40935</c:v>
                </c:pt>
                <c:pt idx="1064">
                  <c:v>40938</c:v>
                </c:pt>
                <c:pt idx="1065">
                  <c:v>40939</c:v>
                </c:pt>
                <c:pt idx="1066">
                  <c:v>40940</c:v>
                </c:pt>
                <c:pt idx="1067">
                  <c:v>40941</c:v>
                </c:pt>
                <c:pt idx="1068">
                  <c:v>40942</c:v>
                </c:pt>
                <c:pt idx="1069">
                  <c:v>40945</c:v>
                </c:pt>
                <c:pt idx="1070">
                  <c:v>40946</c:v>
                </c:pt>
                <c:pt idx="1071">
                  <c:v>40947</c:v>
                </c:pt>
                <c:pt idx="1072">
                  <c:v>40948</c:v>
                </c:pt>
                <c:pt idx="1073">
                  <c:v>40949</c:v>
                </c:pt>
                <c:pt idx="1074">
                  <c:v>40952</c:v>
                </c:pt>
                <c:pt idx="1075">
                  <c:v>40953</c:v>
                </c:pt>
                <c:pt idx="1076">
                  <c:v>40954</c:v>
                </c:pt>
                <c:pt idx="1077">
                  <c:v>40955</c:v>
                </c:pt>
                <c:pt idx="1078">
                  <c:v>40956</c:v>
                </c:pt>
                <c:pt idx="1079">
                  <c:v>40959</c:v>
                </c:pt>
                <c:pt idx="1080">
                  <c:v>40960</c:v>
                </c:pt>
                <c:pt idx="1081">
                  <c:v>40961</c:v>
                </c:pt>
                <c:pt idx="1082">
                  <c:v>40962</c:v>
                </c:pt>
                <c:pt idx="1083">
                  <c:v>40963</c:v>
                </c:pt>
                <c:pt idx="1084">
                  <c:v>40966</c:v>
                </c:pt>
                <c:pt idx="1085">
                  <c:v>40967</c:v>
                </c:pt>
                <c:pt idx="1086">
                  <c:v>40968</c:v>
                </c:pt>
                <c:pt idx="1087">
                  <c:v>40969</c:v>
                </c:pt>
                <c:pt idx="1088">
                  <c:v>40970</c:v>
                </c:pt>
                <c:pt idx="1089">
                  <c:v>40973</c:v>
                </c:pt>
                <c:pt idx="1090">
                  <c:v>40974</c:v>
                </c:pt>
                <c:pt idx="1091">
                  <c:v>40975</c:v>
                </c:pt>
                <c:pt idx="1092">
                  <c:v>40976</c:v>
                </c:pt>
                <c:pt idx="1093">
                  <c:v>40977</c:v>
                </c:pt>
                <c:pt idx="1094">
                  <c:v>40980</c:v>
                </c:pt>
                <c:pt idx="1095">
                  <c:v>40981</c:v>
                </c:pt>
                <c:pt idx="1096">
                  <c:v>40982</c:v>
                </c:pt>
                <c:pt idx="1097">
                  <c:v>40983</c:v>
                </c:pt>
                <c:pt idx="1098">
                  <c:v>40984</c:v>
                </c:pt>
                <c:pt idx="1099">
                  <c:v>40987</c:v>
                </c:pt>
                <c:pt idx="1100">
                  <c:v>40988</c:v>
                </c:pt>
                <c:pt idx="1101">
                  <c:v>40989</c:v>
                </c:pt>
                <c:pt idx="1102">
                  <c:v>40990</c:v>
                </c:pt>
                <c:pt idx="1103">
                  <c:v>40991</c:v>
                </c:pt>
                <c:pt idx="1104">
                  <c:v>40994</c:v>
                </c:pt>
                <c:pt idx="1105">
                  <c:v>40995</c:v>
                </c:pt>
                <c:pt idx="1106">
                  <c:v>40996</c:v>
                </c:pt>
                <c:pt idx="1107">
                  <c:v>40997</c:v>
                </c:pt>
                <c:pt idx="1108">
                  <c:v>40998</c:v>
                </c:pt>
                <c:pt idx="1109">
                  <c:v>41001</c:v>
                </c:pt>
                <c:pt idx="1110">
                  <c:v>41002</c:v>
                </c:pt>
                <c:pt idx="1111">
                  <c:v>41003</c:v>
                </c:pt>
                <c:pt idx="1112">
                  <c:v>41004</c:v>
                </c:pt>
                <c:pt idx="1113">
                  <c:v>41005</c:v>
                </c:pt>
                <c:pt idx="1114">
                  <c:v>41008</c:v>
                </c:pt>
                <c:pt idx="1115">
                  <c:v>41009</c:v>
                </c:pt>
                <c:pt idx="1116">
                  <c:v>41010</c:v>
                </c:pt>
                <c:pt idx="1117">
                  <c:v>41011</c:v>
                </c:pt>
                <c:pt idx="1118">
                  <c:v>41012</c:v>
                </c:pt>
                <c:pt idx="1119">
                  <c:v>41015</c:v>
                </c:pt>
                <c:pt idx="1120">
                  <c:v>41016</c:v>
                </c:pt>
                <c:pt idx="1121">
                  <c:v>41017</c:v>
                </c:pt>
                <c:pt idx="1122">
                  <c:v>41018</c:v>
                </c:pt>
                <c:pt idx="1123">
                  <c:v>41019</c:v>
                </c:pt>
                <c:pt idx="1124">
                  <c:v>41022</c:v>
                </c:pt>
                <c:pt idx="1125">
                  <c:v>41023</c:v>
                </c:pt>
                <c:pt idx="1126">
                  <c:v>41024</c:v>
                </c:pt>
                <c:pt idx="1127">
                  <c:v>41025</c:v>
                </c:pt>
                <c:pt idx="1128">
                  <c:v>41026</c:v>
                </c:pt>
                <c:pt idx="1129">
                  <c:v>41029</c:v>
                </c:pt>
                <c:pt idx="1130">
                  <c:v>41030</c:v>
                </c:pt>
                <c:pt idx="1131">
                  <c:v>41031</c:v>
                </c:pt>
                <c:pt idx="1132">
                  <c:v>41032</c:v>
                </c:pt>
                <c:pt idx="1133">
                  <c:v>41033</c:v>
                </c:pt>
                <c:pt idx="1134">
                  <c:v>41036</c:v>
                </c:pt>
                <c:pt idx="1135">
                  <c:v>41037</c:v>
                </c:pt>
                <c:pt idx="1136">
                  <c:v>41038</c:v>
                </c:pt>
                <c:pt idx="1137">
                  <c:v>41039</c:v>
                </c:pt>
                <c:pt idx="1138">
                  <c:v>41040</c:v>
                </c:pt>
                <c:pt idx="1139">
                  <c:v>41043</c:v>
                </c:pt>
                <c:pt idx="1140">
                  <c:v>41044</c:v>
                </c:pt>
                <c:pt idx="1141">
                  <c:v>41045</c:v>
                </c:pt>
                <c:pt idx="1142">
                  <c:v>41046</c:v>
                </c:pt>
                <c:pt idx="1143">
                  <c:v>41047</c:v>
                </c:pt>
                <c:pt idx="1144">
                  <c:v>41050</c:v>
                </c:pt>
                <c:pt idx="1145">
                  <c:v>41051</c:v>
                </c:pt>
                <c:pt idx="1146">
                  <c:v>41052</c:v>
                </c:pt>
                <c:pt idx="1147">
                  <c:v>41053</c:v>
                </c:pt>
                <c:pt idx="1148">
                  <c:v>41054</c:v>
                </c:pt>
                <c:pt idx="1149">
                  <c:v>41057</c:v>
                </c:pt>
                <c:pt idx="1150">
                  <c:v>41058</c:v>
                </c:pt>
                <c:pt idx="1151">
                  <c:v>41059</c:v>
                </c:pt>
                <c:pt idx="1152">
                  <c:v>41060</c:v>
                </c:pt>
                <c:pt idx="1153">
                  <c:v>41061</c:v>
                </c:pt>
                <c:pt idx="1154">
                  <c:v>41064</c:v>
                </c:pt>
                <c:pt idx="1155">
                  <c:v>41065</c:v>
                </c:pt>
                <c:pt idx="1156">
                  <c:v>41066</c:v>
                </c:pt>
                <c:pt idx="1157">
                  <c:v>41067</c:v>
                </c:pt>
                <c:pt idx="1158">
                  <c:v>41068</c:v>
                </c:pt>
                <c:pt idx="1159">
                  <c:v>41071</c:v>
                </c:pt>
                <c:pt idx="1160">
                  <c:v>41072</c:v>
                </c:pt>
                <c:pt idx="1161">
                  <c:v>41073</c:v>
                </c:pt>
                <c:pt idx="1162">
                  <c:v>41074</c:v>
                </c:pt>
                <c:pt idx="1163">
                  <c:v>41075</c:v>
                </c:pt>
                <c:pt idx="1164">
                  <c:v>41078</c:v>
                </c:pt>
                <c:pt idx="1165">
                  <c:v>41079</c:v>
                </c:pt>
                <c:pt idx="1166">
                  <c:v>41080</c:v>
                </c:pt>
                <c:pt idx="1167">
                  <c:v>41081</c:v>
                </c:pt>
                <c:pt idx="1168">
                  <c:v>41082</c:v>
                </c:pt>
                <c:pt idx="1169">
                  <c:v>41085</c:v>
                </c:pt>
                <c:pt idx="1170">
                  <c:v>41086</c:v>
                </c:pt>
                <c:pt idx="1171">
                  <c:v>41087</c:v>
                </c:pt>
                <c:pt idx="1172">
                  <c:v>41088</c:v>
                </c:pt>
                <c:pt idx="1173">
                  <c:v>41089</c:v>
                </c:pt>
                <c:pt idx="1174">
                  <c:v>41092</c:v>
                </c:pt>
                <c:pt idx="1175">
                  <c:v>41093</c:v>
                </c:pt>
                <c:pt idx="1176">
                  <c:v>41094</c:v>
                </c:pt>
                <c:pt idx="1177">
                  <c:v>41095</c:v>
                </c:pt>
                <c:pt idx="1178">
                  <c:v>41096</c:v>
                </c:pt>
                <c:pt idx="1179">
                  <c:v>41099</c:v>
                </c:pt>
                <c:pt idx="1180">
                  <c:v>41100</c:v>
                </c:pt>
                <c:pt idx="1181">
                  <c:v>41101</c:v>
                </c:pt>
                <c:pt idx="1182">
                  <c:v>41102</c:v>
                </c:pt>
                <c:pt idx="1183">
                  <c:v>41103</c:v>
                </c:pt>
                <c:pt idx="1184">
                  <c:v>41106</c:v>
                </c:pt>
                <c:pt idx="1185">
                  <c:v>41107</c:v>
                </c:pt>
                <c:pt idx="1186">
                  <c:v>41108</c:v>
                </c:pt>
                <c:pt idx="1187">
                  <c:v>41109</c:v>
                </c:pt>
                <c:pt idx="1188">
                  <c:v>41110</c:v>
                </c:pt>
                <c:pt idx="1189">
                  <c:v>41113</c:v>
                </c:pt>
                <c:pt idx="1190">
                  <c:v>41114</c:v>
                </c:pt>
                <c:pt idx="1191">
                  <c:v>41115</c:v>
                </c:pt>
                <c:pt idx="1192">
                  <c:v>41116</c:v>
                </c:pt>
                <c:pt idx="1193">
                  <c:v>41117</c:v>
                </c:pt>
                <c:pt idx="1194">
                  <c:v>41120</c:v>
                </c:pt>
                <c:pt idx="1195">
                  <c:v>41121</c:v>
                </c:pt>
                <c:pt idx="1196">
                  <c:v>41122</c:v>
                </c:pt>
                <c:pt idx="1197">
                  <c:v>41123</c:v>
                </c:pt>
                <c:pt idx="1198">
                  <c:v>41124</c:v>
                </c:pt>
                <c:pt idx="1199">
                  <c:v>41127</c:v>
                </c:pt>
                <c:pt idx="1200">
                  <c:v>41128</c:v>
                </c:pt>
                <c:pt idx="1201">
                  <c:v>41129</c:v>
                </c:pt>
                <c:pt idx="1202">
                  <c:v>41130</c:v>
                </c:pt>
                <c:pt idx="1203">
                  <c:v>41131</c:v>
                </c:pt>
                <c:pt idx="1204">
                  <c:v>41134</c:v>
                </c:pt>
                <c:pt idx="1205">
                  <c:v>41135</c:v>
                </c:pt>
                <c:pt idx="1206">
                  <c:v>41136</c:v>
                </c:pt>
                <c:pt idx="1207">
                  <c:v>41137</c:v>
                </c:pt>
                <c:pt idx="1208">
                  <c:v>41138</c:v>
                </c:pt>
                <c:pt idx="1209">
                  <c:v>41141</c:v>
                </c:pt>
                <c:pt idx="1210">
                  <c:v>41142</c:v>
                </c:pt>
                <c:pt idx="1211">
                  <c:v>41143</c:v>
                </c:pt>
                <c:pt idx="1212">
                  <c:v>41144</c:v>
                </c:pt>
                <c:pt idx="1213">
                  <c:v>41145</c:v>
                </c:pt>
                <c:pt idx="1214">
                  <c:v>41148</c:v>
                </c:pt>
                <c:pt idx="1215">
                  <c:v>41149</c:v>
                </c:pt>
                <c:pt idx="1216">
                  <c:v>41150</c:v>
                </c:pt>
                <c:pt idx="1217">
                  <c:v>41151</c:v>
                </c:pt>
                <c:pt idx="1218">
                  <c:v>41152</c:v>
                </c:pt>
                <c:pt idx="1219">
                  <c:v>41155</c:v>
                </c:pt>
                <c:pt idx="1220">
                  <c:v>41156</c:v>
                </c:pt>
                <c:pt idx="1221">
                  <c:v>41157</c:v>
                </c:pt>
                <c:pt idx="1222">
                  <c:v>41158</c:v>
                </c:pt>
                <c:pt idx="1223">
                  <c:v>41159</c:v>
                </c:pt>
                <c:pt idx="1224">
                  <c:v>41162</c:v>
                </c:pt>
                <c:pt idx="1225">
                  <c:v>41163</c:v>
                </c:pt>
                <c:pt idx="1226">
                  <c:v>41164</c:v>
                </c:pt>
                <c:pt idx="1227">
                  <c:v>41165</c:v>
                </c:pt>
                <c:pt idx="1228">
                  <c:v>41166</c:v>
                </c:pt>
                <c:pt idx="1229">
                  <c:v>41169</c:v>
                </c:pt>
                <c:pt idx="1230">
                  <c:v>41170</c:v>
                </c:pt>
                <c:pt idx="1231">
                  <c:v>41171</c:v>
                </c:pt>
                <c:pt idx="1232">
                  <c:v>41172</c:v>
                </c:pt>
                <c:pt idx="1233">
                  <c:v>41173</c:v>
                </c:pt>
                <c:pt idx="1234">
                  <c:v>41176</c:v>
                </c:pt>
                <c:pt idx="1235">
                  <c:v>41177</c:v>
                </c:pt>
                <c:pt idx="1236">
                  <c:v>41178</c:v>
                </c:pt>
                <c:pt idx="1237">
                  <c:v>41179</c:v>
                </c:pt>
                <c:pt idx="1238">
                  <c:v>41180</c:v>
                </c:pt>
                <c:pt idx="1239">
                  <c:v>41183</c:v>
                </c:pt>
                <c:pt idx="1240">
                  <c:v>41184</c:v>
                </c:pt>
                <c:pt idx="1241">
                  <c:v>41185</c:v>
                </c:pt>
                <c:pt idx="1242">
                  <c:v>41186</c:v>
                </c:pt>
                <c:pt idx="1243">
                  <c:v>41187</c:v>
                </c:pt>
                <c:pt idx="1244">
                  <c:v>41190</c:v>
                </c:pt>
                <c:pt idx="1245">
                  <c:v>41191</c:v>
                </c:pt>
                <c:pt idx="1246">
                  <c:v>41192</c:v>
                </c:pt>
                <c:pt idx="1247">
                  <c:v>41193</c:v>
                </c:pt>
                <c:pt idx="1248">
                  <c:v>41194</c:v>
                </c:pt>
                <c:pt idx="1249">
                  <c:v>41197</c:v>
                </c:pt>
                <c:pt idx="1250">
                  <c:v>41198</c:v>
                </c:pt>
                <c:pt idx="1251">
                  <c:v>41199</c:v>
                </c:pt>
                <c:pt idx="1252">
                  <c:v>41200</c:v>
                </c:pt>
                <c:pt idx="1253">
                  <c:v>41201</c:v>
                </c:pt>
                <c:pt idx="1254">
                  <c:v>41204</c:v>
                </c:pt>
                <c:pt idx="1255">
                  <c:v>41205</c:v>
                </c:pt>
                <c:pt idx="1256">
                  <c:v>41206</c:v>
                </c:pt>
                <c:pt idx="1257">
                  <c:v>41207</c:v>
                </c:pt>
                <c:pt idx="1258">
                  <c:v>41208</c:v>
                </c:pt>
                <c:pt idx="1259">
                  <c:v>41211</c:v>
                </c:pt>
                <c:pt idx="1260">
                  <c:v>41212</c:v>
                </c:pt>
                <c:pt idx="1261">
                  <c:v>41213</c:v>
                </c:pt>
                <c:pt idx="1262">
                  <c:v>41214</c:v>
                </c:pt>
                <c:pt idx="1263">
                  <c:v>41215</c:v>
                </c:pt>
                <c:pt idx="1264">
                  <c:v>41218</c:v>
                </c:pt>
                <c:pt idx="1265">
                  <c:v>41219</c:v>
                </c:pt>
                <c:pt idx="1266">
                  <c:v>41220</c:v>
                </c:pt>
                <c:pt idx="1267">
                  <c:v>41221</c:v>
                </c:pt>
                <c:pt idx="1268">
                  <c:v>41222</c:v>
                </c:pt>
                <c:pt idx="1269">
                  <c:v>41225</c:v>
                </c:pt>
                <c:pt idx="1270">
                  <c:v>41226</c:v>
                </c:pt>
                <c:pt idx="1271">
                  <c:v>41227</c:v>
                </c:pt>
                <c:pt idx="1272">
                  <c:v>41228</c:v>
                </c:pt>
                <c:pt idx="1273">
                  <c:v>41229</c:v>
                </c:pt>
                <c:pt idx="1274">
                  <c:v>41232</c:v>
                </c:pt>
                <c:pt idx="1275">
                  <c:v>41233</c:v>
                </c:pt>
                <c:pt idx="1276">
                  <c:v>41234</c:v>
                </c:pt>
                <c:pt idx="1277">
                  <c:v>41235</c:v>
                </c:pt>
                <c:pt idx="1278">
                  <c:v>41236</c:v>
                </c:pt>
                <c:pt idx="1279">
                  <c:v>41239</c:v>
                </c:pt>
                <c:pt idx="1280">
                  <c:v>41240</c:v>
                </c:pt>
                <c:pt idx="1281">
                  <c:v>41241</c:v>
                </c:pt>
                <c:pt idx="1282">
                  <c:v>41242</c:v>
                </c:pt>
                <c:pt idx="1283">
                  <c:v>41243</c:v>
                </c:pt>
                <c:pt idx="1284">
                  <c:v>41246</c:v>
                </c:pt>
                <c:pt idx="1285">
                  <c:v>41247</c:v>
                </c:pt>
                <c:pt idx="1286">
                  <c:v>41248</c:v>
                </c:pt>
                <c:pt idx="1287">
                  <c:v>41249</c:v>
                </c:pt>
                <c:pt idx="1288">
                  <c:v>41250</c:v>
                </c:pt>
                <c:pt idx="1289">
                  <c:v>41253</c:v>
                </c:pt>
                <c:pt idx="1290">
                  <c:v>41254</c:v>
                </c:pt>
                <c:pt idx="1291">
                  <c:v>41255</c:v>
                </c:pt>
                <c:pt idx="1292">
                  <c:v>41256</c:v>
                </c:pt>
                <c:pt idx="1293">
                  <c:v>41257</c:v>
                </c:pt>
                <c:pt idx="1294">
                  <c:v>41260</c:v>
                </c:pt>
                <c:pt idx="1295">
                  <c:v>41261</c:v>
                </c:pt>
                <c:pt idx="1296">
                  <c:v>41262</c:v>
                </c:pt>
                <c:pt idx="1297">
                  <c:v>41263</c:v>
                </c:pt>
                <c:pt idx="1298">
                  <c:v>41264</c:v>
                </c:pt>
                <c:pt idx="1299">
                  <c:v>41267</c:v>
                </c:pt>
                <c:pt idx="1300">
                  <c:v>41268</c:v>
                </c:pt>
                <c:pt idx="1301">
                  <c:v>41269</c:v>
                </c:pt>
                <c:pt idx="1302">
                  <c:v>41270</c:v>
                </c:pt>
                <c:pt idx="1303">
                  <c:v>41271</c:v>
                </c:pt>
                <c:pt idx="1304">
                  <c:v>41274</c:v>
                </c:pt>
                <c:pt idx="1305">
                  <c:v>41275</c:v>
                </c:pt>
                <c:pt idx="1306">
                  <c:v>41276</c:v>
                </c:pt>
                <c:pt idx="1307">
                  <c:v>41277</c:v>
                </c:pt>
                <c:pt idx="1308">
                  <c:v>41278</c:v>
                </c:pt>
                <c:pt idx="1309">
                  <c:v>41281</c:v>
                </c:pt>
                <c:pt idx="1310">
                  <c:v>41282</c:v>
                </c:pt>
                <c:pt idx="1311">
                  <c:v>41283</c:v>
                </c:pt>
                <c:pt idx="1312">
                  <c:v>41284</c:v>
                </c:pt>
                <c:pt idx="1313">
                  <c:v>41285</c:v>
                </c:pt>
                <c:pt idx="1314">
                  <c:v>41288</c:v>
                </c:pt>
                <c:pt idx="1315">
                  <c:v>41289</c:v>
                </c:pt>
                <c:pt idx="1316">
                  <c:v>41290</c:v>
                </c:pt>
                <c:pt idx="1317">
                  <c:v>41291</c:v>
                </c:pt>
                <c:pt idx="1318">
                  <c:v>41292</c:v>
                </c:pt>
                <c:pt idx="1319">
                  <c:v>41295</c:v>
                </c:pt>
                <c:pt idx="1320">
                  <c:v>41296</c:v>
                </c:pt>
                <c:pt idx="1321">
                  <c:v>41297</c:v>
                </c:pt>
                <c:pt idx="1322">
                  <c:v>41298</c:v>
                </c:pt>
                <c:pt idx="1323">
                  <c:v>41299</c:v>
                </c:pt>
                <c:pt idx="1324">
                  <c:v>41302</c:v>
                </c:pt>
                <c:pt idx="1325">
                  <c:v>41303</c:v>
                </c:pt>
                <c:pt idx="1326">
                  <c:v>41304</c:v>
                </c:pt>
                <c:pt idx="1327">
                  <c:v>41305</c:v>
                </c:pt>
                <c:pt idx="1328">
                  <c:v>41306</c:v>
                </c:pt>
                <c:pt idx="1329">
                  <c:v>41309</c:v>
                </c:pt>
                <c:pt idx="1330">
                  <c:v>41310</c:v>
                </c:pt>
                <c:pt idx="1331">
                  <c:v>41311</c:v>
                </c:pt>
                <c:pt idx="1332">
                  <c:v>41312</c:v>
                </c:pt>
                <c:pt idx="1333">
                  <c:v>41313</c:v>
                </c:pt>
                <c:pt idx="1334">
                  <c:v>41316</c:v>
                </c:pt>
                <c:pt idx="1335">
                  <c:v>41317</c:v>
                </c:pt>
                <c:pt idx="1336">
                  <c:v>41318</c:v>
                </c:pt>
                <c:pt idx="1337">
                  <c:v>41319</c:v>
                </c:pt>
                <c:pt idx="1338">
                  <c:v>41320</c:v>
                </c:pt>
                <c:pt idx="1339">
                  <c:v>41323</c:v>
                </c:pt>
                <c:pt idx="1340">
                  <c:v>41324</c:v>
                </c:pt>
                <c:pt idx="1341">
                  <c:v>41325</c:v>
                </c:pt>
                <c:pt idx="1342">
                  <c:v>41326</c:v>
                </c:pt>
                <c:pt idx="1343">
                  <c:v>41327</c:v>
                </c:pt>
                <c:pt idx="1344">
                  <c:v>41330</c:v>
                </c:pt>
                <c:pt idx="1345">
                  <c:v>41331</c:v>
                </c:pt>
                <c:pt idx="1346">
                  <c:v>41332</c:v>
                </c:pt>
                <c:pt idx="1347">
                  <c:v>41333</c:v>
                </c:pt>
                <c:pt idx="1348">
                  <c:v>41334</c:v>
                </c:pt>
                <c:pt idx="1349">
                  <c:v>41337</c:v>
                </c:pt>
                <c:pt idx="1350">
                  <c:v>41338</c:v>
                </c:pt>
                <c:pt idx="1351">
                  <c:v>41339</c:v>
                </c:pt>
                <c:pt idx="1352">
                  <c:v>41340</c:v>
                </c:pt>
                <c:pt idx="1353">
                  <c:v>41341</c:v>
                </c:pt>
                <c:pt idx="1354">
                  <c:v>41344</c:v>
                </c:pt>
                <c:pt idx="1355">
                  <c:v>41345</c:v>
                </c:pt>
                <c:pt idx="1356">
                  <c:v>41346</c:v>
                </c:pt>
                <c:pt idx="1357">
                  <c:v>41347</c:v>
                </c:pt>
                <c:pt idx="1358">
                  <c:v>41348</c:v>
                </c:pt>
                <c:pt idx="1359">
                  <c:v>41351</c:v>
                </c:pt>
                <c:pt idx="1360">
                  <c:v>41352</c:v>
                </c:pt>
                <c:pt idx="1361">
                  <c:v>41353</c:v>
                </c:pt>
                <c:pt idx="1362">
                  <c:v>41354</c:v>
                </c:pt>
                <c:pt idx="1363">
                  <c:v>41355</c:v>
                </c:pt>
                <c:pt idx="1364">
                  <c:v>41358</c:v>
                </c:pt>
                <c:pt idx="1365">
                  <c:v>41359</c:v>
                </c:pt>
                <c:pt idx="1366">
                  <c:v>41360</c:v>
                </c:pt>
                <c:pt idx="1367">
                  <c:v>41361</c:v>
                </c:pt>
                <c:pt idx="1368">
                  <c:v>41362</c:v>
                </c:pt>
                <c:pt idx="1369">
                  <c:v>41365</c:v>
                </c:pt>
                <c:pt idx="1370">
                  <c:v>41366</c:v>
                </c:pt>
                <c:pt idx="1371">
                  <c:v>41367</c:v>
                </c:pt>
                <c:pt idx="1372">
                  <c:v>41368</c:v>
                </c:pt>
                <c:pt idx="1373">
                  <c:v>41369</c:v>
                </c:pt>
                <c:pt idx="1374">
                  <c:v>41372</c:v>
                </c:pt>
                <c:pt idx="1375">
                  <c:v>41373</c:v>
                </c:pt>
                <c:pt idx="1376">
                  <c:v>41374</c:v>
                </c:pt>
                <c:pt idx="1377">
                  <c:v>41375</c:v>
                </c:pt>
                <c:pt idx="1378">
                  <c:v>41376</c:v>
                </c:pt>
                <c:pt idx="1379">
                  <c:v>41379</c:v>
                </c:pt>
                <c:pt idx="1380">
                  <c:v>41380</c:v>
                </c:pt>
                <c:pt idx="1381">
                  <c:v>41381</c:v>
                </c:pt>
                <c:pt idx="1382">
                  <c:v>41382</c:v>
                </c:pt>
                <c:pt idx="1383">
                  <c:v>41383</c:v>
                </c:pt>
                <c:pt idx="1384">
                  <c:v>41386</c:v>
                </c:pt>
                <c:pt idx="1385">
                  <c:v>41387</c:v>
                </c:pt>
                <c:pt idx="1386">
                  <c:v>41388</c:v>
                </c:pt>
                <c:pt idx="1387">
                  <c:v>41389</c:v>
                </c:pt>
                <c:pt idx="1388">
                  <c:v>41390</c:v>
                </c:pt>
                <c:pt idx="1389">
                  <c:v>41393</c:v>
                </c:pt>
                <c:pt idx="1390">
                  <c:v>41394</c:v>
                </c:pt>
                <c:pt idx="1391">
                  <c:v>41395</c:v>
                </c:pt>
                <c:pt idx="1392">
                  <c:v>41396</c:v>
                </c:pt>
                <c:pt idx="1393">
                  <c:v>41397</c:v>
                </c:pt>
                <c:pt idx="1394">
                  <c:v>41400</c:v>
                </c:pt>
                <c:pt idx="1395">
                  <c:v>41401</c:v>
                </c:pt>
                <c:pt idx="1396">
                  <c:v>41402</c:v>
                </c:pt>
                <c:pt idx="1397">
                  <c:v>41403</c:v>
                </c:pt>
                <c:pt idx="1398">
                  <c:v>41404</c:v>
                </c:pt>
                <c:pt idx="1399">
                  <c:v>41407</c:v>
                </c:pt>
                <c:pt idx="1400">
                  <c:v>41408</c:v>
                </c:pt>
                <c:pt idx="1401">
                  <c:v>41409</c:v>
                </c:pt>
                <c:pt idx="1402">
                  <c:v>41410</c:v>
                </c:pt>
                <c:pt idx="1403">
                  <c:v>41411</c:v>
                </c:pt>
                <c:pt idx="1404">
                  <c:v>41414</c:v>
                </c:pt>
                <c:pt idx="1405">
                  <c:v>41415</c:v>
                </c:pt>
                <c:pt idx="1406">
                  <c:v>41416</c:v>
                </c:pt>
                <c:pt idx="1407">
                  <c:v>41417</c:v>
                </c:pt>
                <c:pt idx="1408">
                  <c:v>41418</c:v>
                </c:pt>
                <c:pt idx="1409">
                  <c:v>41421</c:v>
                </c:pt>
                <c:pt idx="1410">
                  <c:v>41422</c:v>
                </c:pt>
                <c:pt idx="1411">
                  <c:v>41423</c:v>
                </c:pt>
                <c:pt idx="1412">
                  <c:v>41424</c:v>
                </c:pt>
                <c:pt idx="1413">
                  <c:v>41425</c:v>
                </c:pt>
                <c:pt idx="1414">
                  <c:v>41428</c:v>
                </c:pt>
                <c:pt idx="1415">
                  <c:v>41429</c:v>
                </c:pt>
                <c:pt idx="1416">
                  <c:v>41430</c:v>
                </c:pt>
                <c:pt idx="1417">
                  <c:v>41431</c:v>
                </c:pt>
                <c:pt idx="1418">
                  <c:v>41432</c:v>
                </c:pt>
                <c:pt idx="1419">
                  <c:v>41435</c:v>
                </c:pt>
                <c:pt idx="1420">
                  <c:v>41436</c:v>
                </c:pt>
                <c:pt idx="1421">
                  <c:v>41437</c:v>
                </c:pt>
                <c:pt idx="1422">
                  <c:v>41438</c:v>
                </c:pt>
                <c:pt idx="1423">
                  <c:v>41439</c:v>
                </c:pt>
                <c:pt idx="1424">
                  <c:v>41442</c:v>
                </c:pt>
                <c:pt idx="1425">
                  <c:v>41443</c:v>
                </c:pt>
                <c:pt idx="1426">
                  <c:v>41444</c:v>
                </c:pt>
                <c:pt idx="1427">
                  <c:v>41445</c:v>
                </c:pt>
                <c:pt idx="1428">
                  <c:v>41446</c:v>
                </c:pt>
                <c:pt idx="1429">
                  <c:v>41449</c:v>
                </c:pt>
                <c:pt idx="1430">
                  <c:v>41450</c:v>
                </c:pt>
                <c:pt idx="1431">
                  <c:v>41451</c:v>
                </c:pt>
                <c:pt idx="1432">
                  <c:v>41452</c:v>
                </c:pt>
                <c:pt idx="1433">
                  <c:v>41453</c:v>
                </c:pt>
                <c:pt idx="1434">
                  <c:v>41456</c:v>
                </c:pt>
                <c:pt idx="1435">
                  <c:v>41457</c:v>
                </c:pt>
                <c:pt idx="1436">
                  <c:v>41458</c:v>
                </c:pt>
                <c:pt idx="1437">
                  <c:v>41459</c:v>
                </c:pt>
                <c:pt idx="1438">
                  <c:v>41460</c:v>
                </c:pt>
                <c:pt idx="1439">
                  <c:v>41463</c:v>
                </c:pt>
                <c:pt idx="1440">
                  <c:v>41464</c:v>
                </c:pt>
                <c:pt idx="1441">
                  <c:v>41465</c:v>
                </c:pt>
                <c:pt idx="1442">
                  <c:v>41466</c:v>
                </c:pt>
                <c:pt idx="1443">
                  <c:v>41467</c:v>
                </c:pt>
                <c:pt idx="1444">
                  <c:v>41470</c:v>
                </c:pt>
                <c:pt idx="1445">
                  <c:v>41471</c:v>
                </c:pt>
                <c:pt idx="1446">
                  <c:v>41472</c:v>
                </c:pt>
                <c:pt idx="1447">
                  <c:v>41473</c:v>
                </c:pt>
                <c:pt idx="1448">
                  <c:v>41474</c:v>
                </c:pt>
                <c:pt idx="1449">
                  <c:v>41477</c:v>
                </c:pt>
                <c:pt idx="1450">
                  <c:v>41478</c:v>
                </c:pt>
                <c:pt idx="1451">
                  <c:v>41479</c:v>
                </c:pt>
                <c:pt idx="1452">
                  <c:v>41480</c:v>
                </c:pt>
                <c:pt idx="1453">
                  <c:v>41481</c:v>
                </c:pt>
                <c:pt idx="1454">
                  <c:v>41484</c:v>
                </c:pt>
                <c:pt idx="1455">
                  <c:v>41485</c:v>
                </c:pt>
                <c:pt idx="1456">
                  <c:v>41486</c:v>
                </c:pt>
                <c:pt idx="1457">
                  <c:v>41487</c:v>
                </c:pt>
                <c:pt idx="1458">
                  <c:v>41488</c:v>
                </c:pt>
                <c:pt idx="1459">
                  <c:v>41491</c:v>
                </c:pt>
                <c:pt idx="1460">
                  <c:v>41492</c:v>
                </c:pt>
                <c:pt idx="1461">
                  <c:v>41493</c:v>
                </c:pt>
                <c:pt idx="1462">
                  <c:v>41494</c:v>
                </c:pt>
                <c:pt idx="1463">
                  <c:v>41495</c:v>
                </c:pt>
                <c:pt idx="1464">
                  <c:v>41498</c:v>
                </c:pt>
                <c:pt idx="1465">
                  <c:v>41499</c:v>
                </c:pt>
                <c:pt idx="1466">
                  <c:v>41500</c:v>
                </c:pt>
                <c:pt idx="1467">
                  <c:v>41501</c:v>
                </c:pt>
                <c:pt idx="1468">
                  <c:v>41502</c:v>
                </c:pt>
                <c:pt idx="1469">
                  <c:v>41505</c:v>
                </c:pt>
                <c:pt idx="1470">
                  <c:v>41506</c:v>
                </c:pt>
                <c:pt idx="1471">
                  <c:v>41507</c:v>
                </c:pt>
                <c:pt idx="1472">
                  <c:v>41508</c:v>
                </c:pt>
                <c:pt idx="1473">
                  <c:v>41509</c:v>
                </c:pt>
                <c:pt idx="1474">
                  <c:v>41512</c:v>
                </c:pt>
                <c:pt idx="1475">
                  <c:v>41513</c:v>
                </c:pt>
                <c:pt idx="1476">
                  <c:v>41514</c:v>
                </c:pt>
                <c:pt idx="1477">
                  <c:v>41515</c:v>
                </c:pt>
                <c:pt idx="1478">
                  <c:v>41516</c:v>
                </c:pt>
                <c:pt idx="1479">
                  <c:v>41519</c:v>
                </c:pt>
                <c:pt idx="1480">
                  <c:v>41520</c:v>
                </c:pt>
                <c:pt idx="1481">
                  <c:v>41521</c:v>
                </c:pt>
                <c:pt idx="1482">
                  <c:v>41522</c:v>
                </c:pt>
                <c:pt idx="1483">
                  <c:v>41523</c:v>
                </c:pt>
                <c:pt idx="1484">
                  <c:v>41526</c:v>
                </c:pt>
                <c:pt idx="1485">
                  <c:v>41527</c:v>
                </c:pt>
                <c:pt idx="1486">
                  <c:v>41528</c:v>
                </c:pt>
                <c:pt idx="1487">
                  <c:v>41529</c:v>
                </c:pt>
                <c:pt idx="1488">
                  <c:v>41530</c:v>
                </c:pt>
                <c:pt idx="1489">
                  <c:v>41533</c:v>
                </c:pt>
                <c:pt idx="1490">
                  <c:v>41534</c:v>
                </c:pt>
                <c:pt idx="1491">
                  <c:v>41535</c:v>
                </c:pt>
                <c:pt idx="1492">
                  <c:v>41536</c:v>
                </c:pt>
                <c:pt idx="1493">
                  <c:v>41537</c:v>
                </c:pt>
                <c:pt idx="1494">
                  <c:v>41540</c:v>
                </c:pt>
                <c:pt idx="1495">
                  <c:v>41541</c:v>
                </c:pt>
                <c:pt idx="1496">
                  <c:v>41542</c:v>
                </c:pt>
                <c:pt idx="1497">
                  <c:v>41543</c:v>
                </c:pt>
                <c:pt idx="1498">
                  <c:v>41544</c:v>
                </c:pt>
                <c:pt idx="1499">
                  <c:v>41547</c:v>
                </c:pt>
                <c:pt idx="1500">
                  <c:v>41548</c:v>
                </c:pt>
                <c:pt idx="1501">
                  <c:v>41549</c:v>
                </c:pt>
                <c:pt idx="1502">
                  <c:v>41550</c:v>
                </c:pt>
                <c:pt idx="1503">
                  <c:v>41551</c:v>
                </c:pt>
                <c:pt idx="1504">
                  <c:v>41554</c:v>
                </c:pt>
                <c:pt idx="1505">
                  <c:v>41555</c:v>
                </c:pt>
                <c:pt idx="1506">
                  <c:v>41556</c:v>
                </c:pt>
                <c:pt idx="1507">
                  <c:v>41557</c:v>
                </c:pt>
                <c:pt idx="1508">
                  <c:v>41558</c:v>
                </c:pt>
                <c:pt idx="1509">
                  <c:v>41561</c:v>
                </c:pt>
                <c:pt idx="1510">
                  <c:v>41562</c:v>
                </c:pt>
                <c:pt idx="1511">
                  <c:v>41563</c:v>
                </c:pt>
                <c:pt idx="1512">
                  <c:v>41564</c:v>
                </c:pt>
                <c:pt idx="1513">
                  <c:v>41565</c:v>
                </c:pt>
                <c:pt idx="1514">
                  <c:v>41568</c:v>
                </c:pt>
                <c:pt idx="1515">
                  <c:v>41569</c:v>
                </c:pt>
                <c:pt idx="1516">
                  <c:v>41570</c:v>
                </c:pt>
                <c:pt idx="1517">
                  <c:v>41571</c:v>
                </c:pt>
                <c:pt idx="1518">
                  <c:v>41572</c:v>
                </c:pt>
                <c:pt idx="1519">
                  <c:v>41575</c:v>
                </c:pt>
                <c:pt idx="1520">
                  <c:v>41576</c:v>
                </c:pt>
                <c:pt idx="1521">
                  <c:v>41577</c:v>
                </c:pt>
                <c:pt idx="1522">
                  <c:v>41578</c:v>
                </c:pt>
                <c:pt idx="1523">
                  <c:v>41579</c:v>
                </c:pt>
                <c:pt idx="1524">
                  <c:v>41582</c:v>
                </c:pt>
                <c:pt idx="1525">
                  <c:v>41583</c:v>
                </c:pt>
                <c:pt idx="1526">
                  <c:v>41584</c:v>
                </c:pt>
                <c:pt idx="1527">
                  <c:v>41585</c:v>
                </c:pt>
                <c:pt idx="1528">
                  <c:v>41586</c:v>
                </c:pt>
                <c:pt idx="1529">
                  <c:v>41589</c:v>
                </c:pt>
                <c:pt idx="1530">
                  <c:v>41590</c:v>
                </c:pt>
                <c:pt idx="1531">
                  <c:v>41591</c:v>
                </c:pt>
                <c:pt idx="1532">
                  <c:v>41592</c:v>
                </c:pt>
                <c:pt idx="1533">
                  <c:v>41593</c:v>
                </c:pt>
                <c:pt idx="1534">
                  <c:v>41596</c:v>
                </c:pt>
                <c:pt idx="1535">
                  <c:v>41597</c:v>
                </c:pt>
                <c:pt idx="1536">
                  <c:v>41598</c:v>
                </c:pt>
                <c:pt idx="1537">
                  <c:v>41599</c:v>
                </c:pt>
                <c:pt idx="1538">
                  <c:v>41600</c:v>
                </c:pt>
                <c:pt idx="1539">
                  <c:v>41603</c:v>
                </c:pt>
                <c:pt idx="1540">
                  <c:v>41604</c:v>
                </c:pt>
                <c:pt idx="1541">
                  <c:v>41605</c:v>
                </c:pt>
                <c:pt idx="1542">
                  <c:v>41606</c:v>
                </c:pt>
                <c:pt idx="1543">
                  <c:v>41607</c:v>
                </c:pt>
                <c:pt idx="1544">
                  <c:v>41610</c:v>
                </c:pt>
                <c:pt idx="1545">
                  <c:v>41611</c:v>
                </c:pt>
                <c:pt idx="1546">
                  <c:v>41612</c:v>
                </c:pt>
                <c:pt idx="1547">
                  <c:v>41613</c:v>
                </c:pt>
                <c:pt idx="1548">
                  <c:v>41614</c:v>
                </c:pt>
                <c:pt idx="1549">
                  <c:v>41617</c:v>
                </c:pt>
                <c:pt idx="1550">
                  <c:v>41618</c:v>
                </c:pt>
                <c:pt idx="1551">
                  <c:v>41619</c:v>
                </c:pt>
                <c:pt idx="1552">
                  <c:v>41620</c:v>
                </c:pt>
                <c:pt idx="1553">
                  <c:v>41621</c:v>
                </c:pt>
                <c:pt idx="1554">
                  <c:v>41624</c:v>
                </c:pt>
                <c:pt idx="1555">
                  <c:v>41625</c:v>
                </c:pt>
                <c:pt idx="1556">
                  <c:v>41626</c:v>
                </c:pt>
                <c:pt idx="1557">
                  <c:v>41627</c:v>
                </c:pt>
                <c:pt idx="1558">
                  <c:v>41628</c:v>
                </c:pt>
                <c:pt idx="1559">
                  <c:v>41631</c:v>
                </c:pt>
                <c:pt idx="1560">
                  <c:v>41632</c:v>
                </c:pt>
                <c:pt idx="1561">
                  <c:v>41633</c:v>
                </c:pt>
                <c:pt idx="1562">
                  <c:v>41634</c:v>
                </c:pt>
                <c:pt idx="1563">
                  <c:v>41635</c:v>
                </c:pt>
                <c:pt idx="1564">
                  <c:v>41638</c:v>
                </c:pt>
                <c:pt idx="1565">
                  <c:v>41639</c:v>
                </c:pt>
                <c:pt idx="1566">
                  <c:v>41640</c:v>
                </c:pt>
                <c:pt idx="1567">
                  <c:v>41641</c:v>
                </c:pt>
                <c:pt idx="1568">
                  <c:v>41642</c:v>
                </c:pt>
                <c:pt idx="1569">
                  <c:v>41645</c:v>
                </c:pt>
                <c:pt idx="1570">
                  <c:v>41646</c:v>
                </c:pt>
                <c:pt idx="1571">
                  <c:v>41647</c:v>
                </c:pt>
                <c:pt idx="1572">
                  <c:v>41648</c:v>
                </c:pt>
                <c:pt idx="1573">
                  <c:v>41649</c:v>
                </c:pt>
                <c:pt idx="1574">
                  <c:v>41652</c:v>
                </c:pt>
                <c:pt idx="1575">
                  <c:v>41653</c:v>
                </c:pt>
                <c:pt idx="1576">
                  <c:v>41654</c:v>
                </c:pt>
                <c:pt idx="1577">
                  <c:v>41655</c:v>
                </c:pt>
                <c:pt idx="1578">
                  <c:v>41656</c:v>
                </c:pt>
                <c:pt idx="1579">
                  <c:v>41659</c:v>
                </c:pt>
                <c:pt idx="1580">
                  <c:v>41660</c:v>
                </c:pt>
                <c:pt idx="1581">
                  <c:v>41661</c:v>
                </c:pt>
                <c:pt idx="1582">
                  <c:v>41662</c:v>
                </c:pt>
                <c:pt idx="1583">
                  <c:v>41663</c:v>
                </c:pt>
                <c:pt idx="1584">
                  <c:v>41666</c:v>
                </c:pt>
                <c:pt idx="1585">
                  <c:v>41667</c:v>
                </c:pt>
                <c:pt idx="1586">
                  <c:v>41668</c:v>
                </c:pt>
                <c:pt idx="1587">
                  <c:v>41669</c:v>
                </c:pt>
                <c:pt idx="1588">
                  <c:v>41670</c:v>
                </c:pt>
                <c:pt idx="1589">
                  <c:v>41673</c:v>
                </c:pt>
                <c:pt idx="1590">
                  <c:v>41674</c:v>
                </c:pt>
                <c:pt idx="1591">
                  <c:v>41675</c:v>
                </c:pt>
                <c:pt idx="1592">
                  <c:v>41676</c:v>
                </c:pt>
                <c:pt idx="1593">
                  <c:v>41677</c:v>
                </c:pt>
                <c:pt idx="1594">
                  <c:v>41680</c:v>
                </c:pt>
                <c:pt idx="1595">
                  <c:v>41681</c:v>
                </c:pt>
                <c:pt idx="1596">
                  <c:v>41682</c:v>
                </c:pt>
                <c:pt idx="1597">
                  <c:v>41683</c:v>
                </c:pt>
                <c:pt idx="1598">
                  <c:v>41684</c:v>
                </c:pt>
                <c:pt idx="1599">
                  <c:v>41687</c:v>
                </c:pt>
                <c:pt idx="1600">
                  <c:v>41688</c:v>
                </c:pt>
                <c:pt idx="1601">
                  <c:v>41689</c:v>
                </c:pt>
                <c:pt idx="1602">
                  <c:v>41690</c:v>
                </c:pt>
                <c:pt idx="1603">
                  <c:v>41691</c:v>
                </c:pt>
                <c:pt idx="1604">
                  <c:v>41694</c:v>
                </c:pt>
                <c:pt idx="1605">
                  <c:v>41695</c:v>
                </c:pt>
                <c:pt idx="1606">
                  <c:v>41696</c:v>
                </c:pt>
                <c:pt idx="1607">
                  <c:v>41697</c:v>
                </c:pt>
                <c:pt idx="1608">
                  <c:v>41698</c:v>
                </c:pt>
                <c:pt idx="1609">
                  <c:v>41701</c:v>
                </c:pt>
                <c:pt idx="1610">
                  <c:v>41702</c:v>
                </c:pt>
                <c:pt idx="1611">
                  <c:v>41703</c:v>
                </c:pt>
                <c:pt idx="1612">
                  <c:v>41704</c:v>
                </c:pt>
                <c:pt idx="1613">
                  <c:v>41705</c:v>
                </c:pt>
                <c:pt idx="1614">
                  <c:v>41708</c:v>
                </c:pt>
                <c:pt idx="1615">
                  <c:v>41709</c:v>
                </c:pt>
                <c:pt idx="1616">
                  <c:v>41710</c:v>
                </c:pt>
                <c:pt idx="1617">
                  <c:v>41711</c:v>
                </c:pt>
                <c:pt idx="1618">
                  <c:v>41712</c:v>
                </c:pt>
                <c:pt idx="1619">
                  <c:v>41715</c:v>
                </c:pt>
                <c:pt idx="1620">
                  <c:v>41716</c:v>
                </c:pt>
                <c:pt idx="1621">
                  <c:v>41717</c:v>
                </c:pt>
                <c:pt idx="1622">
                  <c:v>41718</c:v>
                </c:pt>
                <c:pt idx="1623">
                  <c:v>41719</c:v>
                </c:pt>
                <c:pt idx="1624">
                  <c:v>41722</c:v>
                </c:pt>
                <c:pt idx="1625">
                  <c:v>41723</c:v>
                </c:pt>
                <c:pt idx="1626">
                  <c:v>41724</c:v>
                </c:pt>
                <c:pt idx="1627">
                  <c:v>41725</c:v>
                </c:pt>
                <c:pt idx="1628">
                  <c:v>41726</c:v>
                </c:pt>
                <c:pt idx="1629">
                  <c:v>41729</c:v>
                </c:pt>
                <c:pt idx="1630">
                  <c:v>41730</c:v>
                </c:pt>
                <c:pt idx="1631">
                  <c:v>41731</c:v>
                </c:pt>
                <c:pt idx="1632">
                  <c:v>41732</c:v>
                </c:pt>
                <c:pt idx="1633">
                  <c:v>41733</c:v>
                </c:pt>
                <c:pt idx="1634">
                  <c:v>41736</c:v>
                </c:pt>
                <c:pt idx="1635">
                  <c:v>41737</c:v>
                </c:pt>
                <c:pt idx="1636">
                  <c:v>41738</c:v>
                </c:pt>
                <c:pt idx="1637">
                  <c:v>41739</c:v>
                </c:pt>
                <c:pt idx="1638">
                  <c:v>41740</c:v>
                </c:pt>
                <c:pt idx="1639">
                  <c:v>41743</c:v>
                </c:pt>
                <c:pt idx="1640">
                  <c:v>41744</c:v>
                </c:pt>
                <c:pt idx="1641">
                  <c:v>41745</c:v>
                </c:pt>
                <c:pt idx="1642">
                  <c:v>41746</c:v>
                </c:pt>
                <c:pt idx="1643">
                  <c:v>41747</c:v>
                </c:pt>
                <c:pt idx="1644">
                  <c:v>41750</c:v>
                </c:pt>
                <c:pt idx="1645">
                  <c:v>41751</c:v>
                </c:pt>
                <c:pt idx="1646">
                  <c:v>41752</c:v>
                </c:pt>
                <c:pt idx="1647">
                  <c:v>41753</c:v>
                </c:pt>
                <c:pt idx="1648">
                  <c:v>41754</c:v>
                </c:pt>
                <c:pt idx="1649">
                  <c:v>41757</c:v>
                </c:pt>
                <c:pt idx="1650">
                  <c:v>41758</c:v>
                </c:pt>
                <c:pt idx="1651">
                  <c:v>41759</c:v>
                </c:pt>
                <c:pt idx="1652">
                  <c:v>41760</c:v>
                </c:pt>
                <c:pt idx="1653">
                  <c:v>41761</c:v>
                </c:pt>
                <c:pt idx="1654">
                  <c:v>41764</c:v>
                </c:pt>
                <c:pt idx="1655">
                  <c:v>41765</c:v>
                </c:pt>
                <c:pt idx="1656">
                  <c:v>41766</c:v>
                </c:pt>
                <c:pt idx="1657">
                  <c:v>41767</c:v>
                </c:pt>
                <c:pt idx="1658">
                  <c:v>41768</c:v>
                </c:pt>
                <c:pt idx="1659">
                  <c:v>41771</c:v>
                </c:pt>
                <c:pt idx="1660">
                  <c:v>41772</c:v>
                </c:pt>
                <c:pt idx="1661">
                  <c:v>41773</c:v>
                </c:pt>
                <c:pt idx="1662">
                  <c:v>41774</c:v>
                </c:pt>
                <c:pt idx="1663">
                  <c:v>41775</c:v>
                </c:pt>
                <c:pt idx="1664">
                  <c:v>41778</c:v>
                </c:pt>
                <c:pt idx="1665">
                  <c:v>41779</c:v>
                </c:pt>
                <c:pt idx="1666">
                  <c:v>41780</c:v>
                </c:pt>
                <c:pt idx="1667">
                  <c:v>41781</c:v>
                </c:pt>
                <c:pt idx="1668">
                  <c:v>41782</c:v>
                </c:pt>
                <c:pt idx="1669">
                  <c:v>41785</c:v>
                </c:pt>
                <c:pt idx="1670">
                  <c:v>41786</c:v>
                </c:pt>
                <c:pt idx="1671">
                  <c:v>41787</c:v>
                </c:pt>
                <c:pt idx="1672">
                  <c:v>41788</c:v>
                </c:pt>
                <c:pt idx="1673">
                  <c:v>41789</c:v>
                </c:pt>
                <c:pt idx="1674">
                  <c:v>41792</c:v>
                </c:pt>
                <c:pt idx="1675">
                  <c:v>41793</c:v>
                </c:pt>
                <c:pt idx="1676">
                  <c:v>41794</c:v>
                </c:pt>
                <c:pt idx="1677">
                  <c:v>41795</c:v>
                </c:pt>
                <c:pt idx="1678">
                  <c:v>41796</c:v>
                </c:pt>
                <c:pt idx="1679">
                  <c:v>41799</c:v>
                </c:pt>
                <c:pt idx="1680">
                  <c:v>41800</c:v>
                </c:pt>
                <c:pt idx="1681">
                  <c:v>41801</c:v>
                </c:pt>
                <c:pt idx="1682">
                  <c:v>41802</c:v>
                </c:pt>
                <c:pt idx="1683">
                  <c:v>41803</c:v>
                </c:pt>
                <c:pt idx="1684">
                  <c:v>41806</c:v>
                </c:pt>
                <c:pt idx="1685">
                  <c:v>41807</c:v>
                </c:pt>
                <c:pt idx="1686">
                  <c:v>41808</c:v>
                </c:pt>
                <c:pt idx="1687">
                  <c:v>41809</c:v>
                </c:pt>
                <c:pt idx="1688">
                  <c:v>41810</c:v>
                </c:pt>
                <c:pt idx="1689">
                  <c:v>41813</c:v>
                </c:pt>
                <c:pt idx="1690">
                  <c:v>41814</c:v>
                </c:pt>
                <c:pt idx="1691">
                  <c:v>41815</c:v>
                </c:pt>
                <c:pt idx="1692">
                  <c:v>41816</c:v>
                </c:pt>
                <c:pt idx="1693">
                  <c:v>41817</c:v>
                </c:pt>
                <c:pt idx="1694">
                  <c:v>41820</c:v>
                </c:pt>
                <c:pt idx="1695">
                  <c:v>41821</c:v>
                </c:pt>
                <c:pt idx="1696">
                  <c:v>41822</c:v>
                </c:pt>
                <c:pt idx="1697">
                  <c:v>41823</c:v>
                </c:pt>
                <c:pt idx="1698">
                  <c:v>41824</c:v>
                </c:pt>
                <c:pt idx="1699">
                  <c:v>41827</c:v>
                </c:pt>
                <c:pt idx="1700">
                  <c:v>41828</c:v>
                </c:pt>
                <c:pt idx="1701">
                  <c:v>41829</c:v>
                </c:pt>
                <c:pt idx="1702">
                  <c:v>41830</c:v>
                </c:pt>
                <c:pt idx="1703">
                  <c:v>41831</c:v>
                </c:pt>
                <c:pt idx="1704">
                  <c:v>41834</c:v>
                </c:pt>
                <c:pt idx="1705">
                  <c:v>41835</c:v>
                </c:pt>
                <c:pt idx="1706">
                  <c:v>41836</c:v>
                </c:pt>
                <c:pt idx="1707">
                  <c:v>41837</c:v>
                </c:pt>
                <c:pt idx="1708">
                  <c:v>41838</c:v>
                </c:pt>
                <c:pt idx="1709">
                  <c:v>41841</c:v>
                </c:pt>
                <c:pt idx="1710">
                  <c:v>41842</c:v>
                </c:pt>
                <c:pt idx="1711">
                  <c:v>41843</c:v>
                </c:pt>
                <c:pt idx="1712">
                  <c:v>41844</c:v>
                </c:pt>
                <c:pt idx="1713">
                  <c:v>41845</c:v>
                </c:pt>
                <c:pt idx="1714">
                  <c:v>41848</c:v>
                </c:pt>
                <c:pt idx="1715">
                  <c:v>41849</c:v>
                </c:pt>
                <c:pt idx="1716">
                  <c:v>41850</c:v>
                </c:pt>
                <c:pt idx="1717">
                  <c:v>41851</c:v>
                </c:pt>
                <c:pt idx="1718">
                  <c:v>41852</c:v>
                </c:pt>
                <c:pt idx="1719">
                  <c:v>41855</c:v>
                </c:pt>
                <c:pt idx="1720">
                  <c:v>41856</c:v>
                </c:pt>
                <c:pt idx="1721">
                  <c:v>41857</c:v>
                </c:pt>
                <c:pt idx="1722">
                  <c:v>41858</c:v>
                </c:pt>
                <c:pt idx="1723">
                  <c:v>41859</c:v>
                </c:pt>
                <c:pt idx="1724">
                  <c:v>41862</c:v>
                </c:pt>
                <c:pt idx="1725">
                  <c:v>41863</c:v>
                </c:pt>
                <c:pt idx="1726">
                  <c:v>41864</c:v>
                </c:pt>
                <c:pt idx="1727">
                  <c:v>41865</c:v>
                </c:pt>
                <c:pt idx="1728">
                  <c:v>41866</c:v>
                </c:pt>
                <c:pt idx="1729">
                  <c:v>41869</c:v>
                </c:pt>
                <c:pt idx="1730">
                  <c:v>41870</c:v>
                </c:pt>
                <c:pt idx="1731">
                  <c:v>41871</c:v>
                </c:pt>
                <c:pt idx="1732">
                  <c:v>41872</c:v>
                </c:pt>
                <c:pt idx="1733">
                  <c:v>41873</c:v>
                </c:pt>
                <c:pt idx="1734">
                  <c:v>41876</c:v>
                </c:pt>
                <c:pt idx="1735">
                  <c:v>41877</c:v>
                </c:pt>
                <c:pt idx="1736">
                  <c:v>41878</c:v>
                </c:pt>
                <c:pt idx="1737">
                  <c:v>41879</c:v>
                </c:pt>
                <c:pt idx="1738">
                  <c:v>41880</c:v>
                </c:pt>
                <c:pt idx="1739">
                  <c:v>41883</c:v>
                </c:pt>
                <c:pt idx="1740">
                  <c:v>41884</c:v>
                </c:pt>
                <c:pt idx="1741">
                  <c:v>41885</c:v>
                </c:pt>
                <c:pt idx="1742">
                  <c:v>41886</c:v>
                </c:pt>
                <c:pt idx="1743">
                  <c:v>41887</c:v>
                </c:pt>
                <c:pt idx="1744">
                  <c:v>41890</c:v>
                </c:pt>
                <c:pt idx="1745">
                  <c:v>41891</c:v>
                </c:pt>
                <c:pt idx="1746">
                  <c:v>41892</c:v>
                </c:pt>
                <c:pt idx="1747">
                  <c:v>41893</c:v>
                </c:pt>
                <c:pt idx="1748">
                  <c:v>41894</c:v>
                </c:pt>
                <c:pt idx="1749">
                  <c:v>41897</c:v>
                </c:pt>
                <c:pt idx="1750">
                  <c:v>41898</c:v>
                </c:pt>
                <c:pt idx="1751">
                  <c:v>41899</c:v>
                </c:pt>
                <c:pt idx="1752">
                  <c:v>41900</c:v>
                </c:pt>
                <c:pt idx="1753">
                  <c:v>41901</c:v>
                </c:pt>
                <c:pt idx="1754">
                  <c:v>41904</c:v>
                </c:pt>
                <c:pt idx="1755">
                  <c:v>41905</c:v>
                </c:pt>
                <c:pt idx="1756">
                  <c:v>41906</c:v>
                </c:pt>
                <c:pt idx="1757">
                  <c:v>41907</c:v>
                </c:pt>
                <c:pt idx="1758">
                  <c:v>41908</c:v>
                </c:pt>
                <c:pt idx="1759">
                  <c:v>41911</c:v>
                </c:pt>
                <c:pt idx="1760">
                  <c:v>41912</c:v>
                </c:pt>
                <c:pt idx="1761">
                  <c:v>41913</c:v>
                </c:pt>
                <c:pt idx="1762">
                  <c:v>41914</c:v>
                </c:pt>
                <c:pt idx="1763">
                  <c:v>41915</c:v>
                </c:pt>
                <c:pt idx="1764">
                  <c:v>41918</c:v>
                </c:pt>
                <c:pt idx="1765">
                  <c:v>41919</c:v>
                </c:pt>
                <c:pt idx="1766">
                  <c:v>41920</c:v>
                </c:pt>
                <c:pt idx="1767">
                  <c:v>41921</c:v>
                </c:pt>
                <c:pt idx="1768">
                  <c:v>41922</c:v>
                </c:pt>
                <c:pt idx="1769">
                  <c:v>41925</c:v>
                </c:pt>
                <c:pt idx="1770">
                  <c:v>41926</c:v>
                </c:pt>
                <c:pt idx="1771">
                  <c:v>41927</c:v>
                </c:pt>
                <c:pt idx="1772">
                  <c:v>41928</c:v>
                </c:pt>
                <c:pt idx="1773">
                  <c:v>41929</c:v>
                </c:pt>
                <c:pt idx="1774">
                  <c:v>41932</c:v>
                </c:pt>
                <c:pt idx="1775">
                  <c:v>41933</c:v>
                </c:pt>
                <c:pt idx="1776">
                  <c:v>41934</c:v>
                </c:pt>
                <c:pt idx="1777">
                  <c:v>41935</c:v>
                </c:pt>
                <c:pt idx="1778">
                  <c:v>41936</c:v>
                </c:pt>
                <c:pt idx="1779">
                  <c:v>41939</c:v>
                </c:pt>
                <c:pt idx="1780">
                  <c:v>41940</c:v>
                </c:pt>
                <c:pt idx="1781">
                  <c:v>41941</c:v>
                </c:pt>
                <c:pt idx="1782">
                  <c:v>41942</c:v>
                </c:pt>
                <c:pt idx="1783">
                  <c:v>41943</c:v>
                </c:pt>
                <c:pt idx="1784">
                  <c:v>41946</c:v>
                </c:pt>
                <c:pt idx="1785">
                  <c:v>41947</c:v>
                </c:pt>
                <c:pt idx="1786">
                  <c:v>41948</c:v>
                </c:pt>
                <c:pt idx="1787">
                  <c:v>41949</c:v>
                </c:pt>
                <c:pt idx="1788">
                  <c:v>41950</c:v>
                </c:pt>
                <c:pt idx="1789">
                  <c:v>41953</c:v>
                </c:pt>
                <c:pt idx="1790">
                  <c:v>41954</c:v>
                </c:pt>
                <c:pt idx="1791">
                  <c:v>41955</c:v>
                </c:pt>
                <c:pt idx="1792">
                  <c:v>41956</c:v>
                </c:pt>
                <c:pt idx="1793">
                  <c:v>41957</c:v>
                </c:pt>
                <c:pt idx="1794">
                  <c:v>41960</c:v>
                </c:pt>
                <c:pt idx="1795">
                  <c:v>41961</c:v>
                </c:pt>
                <c:pt idx="1796">
                  <c:v>41962</c:v>
                </c:pt>
                <c:pt idx="1797">
                  <c:v>41963</c:v>
                </c:pt>
                <c:pt idx="1798">
                  <c:v>41964</c:v>
                </c:pt>
                <c:pt idx="1799">
                  <c:v>41967</c:v>
                </c:pt>
                <c:pt idx="1800">
                  <c:v>41968</c:v>
                </c:pt>
                <c:pt idx="1801">
                  <c:v>41969</c:v>
                </c:pt>
                <c:pt idx="1802">
                  <c:v>41970</c:v>
                </c:pt>
                <c:pt idx="1803">
                  <c:v>41971</c:v>
                </c:pt>
                <c:pt idx="1804">
                  <c:v>41974</c:v>
                </c:pt>
                <c:pt idx="1805">
                  <c:v>41975</c:v>
                </c:pt>
                <c:pt idx="1806">
                  <c:v>41976</c:v>
                </c:pt>
                <c:pt idx="1807">
                  <c:v>41977</c:v>
                </c:pt>
                <c:pt idx="1808">
                  <c:v>41978</c:v>
                </c:pt>
                <c:pt idx="1809">
                  <c:v>41981</c:v>
                </c:pt>
                <c:pt idx="1810">
                  <c:v>41982</c:v>
                </c:pt>
                <c:pt idx="1811">
                  <c:v>41983</c:v>
                </c:pt>
                <c:pt idx="1812">
                  <c:v>41984</c:v>
                </c:pt>
                <c:pt idx="1813">
                  <c:v>41985</c:v>
                </c:pt>
                <c:pt idx="1814">
                  <c:v>41988</c:v>
                </c:pt>
                <c:pt idx="1815">
                  <c:v>41989</c:v>
                </c:pt>
                <c:pt idx="1816">
                  <c:v>41990</c:v>
                </c:pt>
                <c:pt idx="1817">
                  <c:v>41991</c:v>
                </c:pt>
                <c:pt idx="1818">
                  <c:v>41992</c:v>
                </c:pt>
                <c:pt idx="1819">
                  <c:v>41995</c:v>
                </c:pt>
                <c:pt idx="1820">
                  <c:v>41996</c:v>
                </c:pt>
                <c:pt idx="1821">
                  <c:v>41997</c:v>
                </c:pt>
                <c:pt idx="1822">
                  <c:v>41998</c:v>
                </c:pt>
                <c:pt idx="1823">
                  <c:v>41999</c:v>
                </c:pt>
                <c:pt idx="1824">
                  <c:v>42002</c:v>
                </c:pt>
                <c:pt idx="1825">
                  <c:v>42003</c:v>
                </c:pt>
                <c:pt idx="1826">
                  <c:v>42004</c:v>
                </c:pt>
                <c:pt idx="1827">
                  <c:v>42005</c:v>
                </c:pt>
                <c:pt idx="1828">
                  <c:v>42006</c:v>
                </c:pt>
                <c:pt idx="1829">
                  <c:v>42009</c:v>
                </c:pt>
                <c:pt idx="1830">
                  <c:v>42010</c:v>
                </c:pt>
                <c:pt idx="1831">
                  <c:v>42011</c:v>
                </c:pt>
                <c:pt idx="1832">
                  <c:v>42012</c:v>
                </c:pt>
                <c:pt idx="1833">
                  <c:v>42013</c:v>
                </c:pt>
                <c:pt idx="1834">
                  <c:v>42016</c:v>
                </c:pt>
                <c:pt idx="1835">
                  <c:v>42017</c:v>
                </c:pt>
                <c:pt idx="1836">
                  <c:v>42018</c:v>
                </c:pt>
                <c:pt idx="1837">
                  <c:v>42019</c:v>
                </c:pt>
                <c:pt idx="1838">
                  <c:v>42020</c:v>
                </c:pt>
                <c:pt idx="1839">
                  <c:v>42023</c:v>
                </c:pt>
                <c:pt idx="1840">
                  <c:v>42024</c:v>
                </c:pt>
                <c:pt idx="1841">
                  <c:v>42025</c:v>
                </c:pt>
                <c:pt idx="1842">
                  <c:v>42026</c:v>
                </c:pt>
                <c:pt idx="1843">
                  <c:v>42027</c:v>
                </c:pt>
                <c:pt idx="1844">
                  <c:v>42030</c:v>
                </c:pt>
                <c:pt idx="1845">
                  <c:v>42031</c:v>
                </c:pt>
                <c:pt idx="1846">
                  <c:v>42032</c:v>
                </c:pt>
                <c:pt idx="1847">
                  <c:v>42033</c:v>
                </c:pt>
                <c:pt idx="1848">
                  <c:v>42034</c:v>
                </c:pt>
                <c:pt idx="1849">
                  <c:v>42037</c:v>
                </c:pt>
                <c:pt idx="1850">
                  <c:v>42038</c:v>
                </c:pt>
                <c:pt idx="1851">
                  <c:v>42039</c:v>
                </c:pt>
                <c:pt idx="1852">
                  <c:v>42040</c:v>
                </c:pt>
                <c:pt idx="1853">
                  <c:v>42041</c:v>
                </c:pt>
                <c:pt idx="1854">
                  <c:v>42044</c:v>
                </c:pt>
                <c:pt idx="1855">
                  <c:v>42045</c:v>
                </c:pt>
                <c:pt idx="1856">
                  <c:v>42046</c:v>
                </c:pt>
                <c:pt idx="1857">
                  <c:v>42047</c:v>
                </c:pt>
                <c:pt idx="1858">
                  <c:v>42048</c:v>
                </c:pt>
                <c:pt idx="1859">
                  <c:v>42051</c:v>
                </c:pt>
                <c:pt idx="1860">
                  <c:v>42052</c:v>
                </c:pt>
                <c:pt idx="1861">
                  <c:v>42053</c:v>
                </c:pt>
                <c:pt idx="1862">
                  <c:v>42054</c:v>
                </c:pt>
                <c:pt idx="1863">
                  <c:v>42055</c:v>
                </c:pt>
                <c:pt idx="1864">
                  <c:v>42058</c:v>
                </c:pt>
                <c:pt idx="1865">
                  <c:v>42059</c:v>
                </c:pt>
                <c:pt idx="1866">
                  <c:v>42060</c:v>
                </c:pt>
                <c:pt idx="1867">
                  <c:v>42061</c:v>
                </c:pt>
                <c:pt idx="1868">
                  <c:v>42062</c:v>
                </c:pt>
                <c:pt idx="1869">
                  <c:v>42065</c:v>
                </c:pt>
              </c:numCache>
            </c:numRef>
          </c:cat>
          <c:val>
            <c:numRef>
              <c:f>'Slide 12'!$B$3:$B$1872</c:f>
              <c:numCache>
                <c:formatCode>General</c:formatCode>
                <c:ptCount val="1870"/>
                <c:pt idx="0">
                  <c:v>19.795999999999999</c:v>
                </c:pt>
                <c:pt idx="1">
                  <c:v>19.690000000000001</c:v>
                </c:pt>
                <c:pt idx="2">
                  <c:v>19.690000000000001</c:v>
                </c:pt>
                <c:pt idx="3">
                  <c:v>20.423999999999999</c:v>
                </c:pt>
                <c:pt idx="4">
                  <c:v>19.263000000000002</c:v>
                </c:pt>
                <c:pt idx="5">
                  <c:v>19.488</c:v>
                </c:pt>
                <c:pt idx="6">
                  <c:v>17.997</c:v>
                </c:pt>
                <c:pt idx="7">
                  <c:v>18.192</c:v>
                </c:pt>
                <c:pt idx="8">
                  <c:v>18.343</c:v>
                </c:pt>
                <c:pt idx="9">
                  <c:v>18.658999999999999</c:v>
                </c:pt>
                <c:pt idx="10">
                  <c:v>19.864000000000001</c:v>
                </c:pt>
                <c:pt idx="11">
                  <c:v>19.22</c:v>
                </c:pt>
                <c:pt idx="12">
                  <c:v>19.998000000000001</c:v>
                </c:pt>
                <c:pt idx="13">
                  <c:v>19.994</c:v>
                </c:pt>
                <c:pt idx="14">
                  <c:v>19.728999999999999</c:v>
                </c:pt>
                <c:pt idx="15">
                  <c:v>18.808</c:v>
                </c:pt>
                <c:pt idx="16">
                  <c:v>19.989999999999998</c:v>
                </c:pt>
                <c:pt idx="17">
                  <c:v>20.329000000000001</c:v>
                </c:pt>
                <c:pt idx="18">
                  <c:v>20.437000000000001</c:v>
                </c:pt>
                <c:pt idx="19">
                  <c:v>20.965</c:v>
                </c:pt>
                <c:pt idx="20">
                  <c:v>20.96</c:v>
                </c:pt>
                <c:pt idx="21">
                  <c:v>20.972000000000001</c:v>
                </c:pt>
                <c:pt idx="22">
                  <c:v>21.588999999999999</c:v>
                </c:pt>
                <c:pt idx="23">
                  <c:v>21.3</c:v>
                </c:pt>
                <c:pt idx="24">
                  <c:v>21.213999999999999</c:v>
                </c:pt>
                <c:pt idx="25">
                  <c:v>22.885000000000002</c:v>
                </c:pt>
                <c:pt idx="26">
                  <c:v>22.869</c:v>
                </c:pt>
                <c:pt idx="27">
                  <c:v>22.907</c:v>
                </c:pt>
                <c:pt idx="28">
                  <c:v>22.864000000000001</c:v>
                </c:pt>
                <c:pt idx="29">
                  <c:v>22.998000000000001</c:v>
                </c:pt>
                <c:pt idx="30">
                  <c:v>23.177</c:v>
                </c:pt>
                <c:pt idx="31">
                  <c:v>23.370999999999999</c:v>
                </c:pt>
                <c:pt idx="32">
                  <c:v>23.602</c:v>
                </c:pt>
                <c:pt idx="33">
                  <c:v>22.626999999999999</c:v>
                </c:pt>
                <c:pt idx="34">
                  <c:v>22.588000000000001</c:v>
                </c:pt>
                <c:pt idx="35">
                  <c:v>22.010999999999999</c:v>
                </c:pt>
                <c:pt idx="36">
                  <c:v>21.762</c:v>
                </c:pt>
                <c:pt idx="37">
                  <c:v>21.844000000000001</c:v>
                </c:pt>
                <c:pt idx="38">
                  <c:v>21.722999999999999</c:v>
                </c:pt>
                <c:pt idx="39">
                  <c:v>21.878</c:v>
                </c:pt>
                <c:pt idx="40">
                  <c:v>20.745000000000001</c:v>
                </c:pt>
                <c:pt idx="41">
                  <c:v>20.678999999999998</c:v>
                </c:pt>
                <c:pt idx="42">
                  <c:v>18.896000000000001</c:v>
                </c:pt>
                <c:pt idx="43">
                  <c:v>20.524000000000001</c:v>
                </c:pt>
                <c:pt idx="44">
                  <c:v>20.524999999999999</c:v>
                </c:pt>
                <c:pt idx="45">
                  <c:v>20.276</c:v>
                </c:pt>
                <c:pt idx="46">
                  <c:v>19.359000000000002</c:v>
                </c:pt>
                <c:pt idx="47">
                  <c:v>20.135000000000002</c:v>
                </c:pt>
                <c:pt idx="48">
                  <c:v>19.768000000000001</c:v>
                </c:pt>
                <c:pt idx="49">
                  <c:v>19.416</c:v>
                </c:pt>
                <c:pt idx="50">
                  <c:v>22.300999999999998</c:v>
                </c:pt>
                <c:pt idx="51">
                  <c:v>22.396999999999998</c:v>
                </c:pt>
                <c:pt idx="52">
                  <c:v>21.843</c:v>
                </c:pt>
                <c:pt idx="53">
                  <c:v>22.145</c:v>
                </c:pt>
                <c:pt idx="54">
                  <c:v>22.103000000000002</c:v>
                </c:pt>
                <c:pt idx="55">
                  <c:v>23.756</c:v>
                </c:pt>
                <c:pt idx="56">
                  <c:v>24.709</c:v>
                </c:pt>
                <c:pt idx="57">
                  <c:v>25.594000000000001</c:v>
                </c:pt>
                <c:pt idx="58">
                  <c:v>25.565999999999999</c:v>
                </c:pt>
                <c:pt idx="59">
                  <c:v>25.893999999999998</c:v>
                </c:pt>
                <c:pt idx="60">
                  <c:v>25.818000000000001</c:v>
                </c:pt>
                <c:pt idx="61">
                  <c:v>25.62</c:v>
                </c:pt>
                <c:pt idx="62">
                  <c:v>25.54</c:v>
                </c:pt>
                <c:pt idx="63">
                  <c:v>25.625</c:v>
                </c:pt>
                <c:pt idx="64">
                  <c:v>25.695</c:v>
                </c:pt>
                <c:pt idx="65">
                  <c:v>27.725999999999999</c:v>
                </c:pt>
                <c:pt idx="66">
                  <c:v>27.635000000000002</c:v>
                </c:pt>
                <c:pt idx="67">
                  <c:v>27.353000000000002</c:v>
                </c:pt>
                <c:pt idx="68">
                  <c:v>27.268999999999998</c:v>
                </c:pt>
                <c:pt idx="69">
                  <c:v>26.98</c:v>
                </c:pt>
                <c:pt idx="70">
                  <c:v>26.937999999999999</c:v>
                </c:pt>
                <c:pt idx="71">
                  <c:v>27.030999999999999</c:v>
                </c:pt>
                <c:pt idx="72">
                  <c:v>26.951000000000001</c:v>
                </c:pt>
                <c:pt idx="73">
                  <c:v>26.414000000000001</c:v>
                </c:pt>
                <c:pt idx="74">
                  <c:v>26.431999999999999</c:v>
                </c:pt>
                <c:pt idx="75">
                  <c:v>26.446000000000002</c:v>
                </c:pt>
                <c:pt idx="76">
                  <c:v>27.19</c:v>
                </c:pt>
                <c:pt idx="77">
                  <c:v>26.300999999999998</c:v>
                </c:pt>
                <c:pt idx="78">
                  <c:v>26.544</c:v>
                </c:pt>
                <c:pt idx="79">
                  <c:v>26.024000000000001</c:v>
                </c:pt>
                <c:pt idx="80">
                  <c:v>24.192</c:v>
                </c:pt>
                <c:pt idx="81">
                  <c:v>23.992000000000001</c:v>
                </c:pt>
                <c:pt idx="82">
                  <c:v>24.010999999999999</c:v>
                </c:pt>
                <c:pt idx="83">
                  <c:v>23.044</c:v>
                </c:pt>
                <c:pt idx="84">
                  <c:v>22.806000000000001</c:v>
                </c:pt>
                <c:pt idx="85">
                  <c:v>19.727</c:v>
                </c:pt>
                <c:pt idx="86">
                  <c:v>18.202999999999999</c:v>
                </c:pt>
                <c:pt idx="87">
                  <c:v>17.611999999999998</c:v>
                </c:pt>
                <c:pt idx="88">
                  <c:v>17.606000000000002</c:v>
                </c:pt>
                <c:pt idx="89">
                  <c:v>17.25</c:v>
                </c:pt>
                <c:pt idx="90">
                  <c:v>17.343</c:v>
                </c:pt>
                <c:pt idx="91">
                  <c:v>18.039000000000001</c:v>
                </c:pt>
                <c:pt idx="92">
                  <c:v>17.637</c:v>
                </c:pt>
                <c:pt idx="93">
                  <c:v>17.581</c:v>
                </c:pt>
                <c:pt idx="94">
                  <c:v>17.748000000000001</c:v>
                </c:pt>
                <c:pt idx="95">
                  <c:v>14.68</c:v>
                </c:pt>
                <c:pt idx="96">
                  <c:v>14.685</c:v>
                </c:pt>
                <c:pt idx="97">
                  <c:v>14.943</c:v>
                </c:pt>
                <c:pt idx="98">
                  <c:v>14.943</c:v>
                </c:pt>
                <c:pt idx="99">
                  <c:v>14.943</c:v>
                </c:pt>
                <c:pt idx="100">
                  <c:v>15.148</c:v>
                </c:pt>
                <c:pt idx="101">
                  <c:v>15.744999999999999</c:v>
                </c:pt>
                <c:pt idx="102">
                  <c:v>15.717000000000001</c:v>
                </c:pt>
                <c:pt idx="103">
                  <c:v>14.98</c:v>
                </c:pt>
                <c:pt idx="104">
                  <c:v>14.923999999999999</c:v>
                </c:pt>
                <c:pt idx="105">
                  <c:v>14.983000000000001</c:v>
                </c:pt>
                <c:pt idx="106">
                  <c:v>13.605</c:v>
                </c:pt>
                <c:pt idx="107">
                  <c:v>13.673</c:v>
                </c:pt>
                <c:pt idx="108">
                  <c:v>12.670999999999999</c:v>
                </c:pt>
                <c:pt idx="109">
                  <c:v>13.045</c:v>
                </c:pt>
                <c:pt idx="110">
                  <c:v>12.895</c:v>
                </c:pt>
                <c:pt idx="111">
                  <c:v>12.867000000000001</c:v>
                </c:pt>
                <c:pt idx="112">
                  <c:v>13.93</c:v>
                </c:pt>
                <c:pt idx="113">
                  <c:v>16.559000000000001</c:v>
                </c:pt>
                <c:pt idx="114">
                  <c:v>16.565999999999999</c:v>
                </c:pt>
                <c:pt idx="115">
                  <c:v>16.547999999999998</c:v>
                </c:pt>
                <c:pt idx="116">
                  <c:v>17.189</c:v>
                </c:pt>
                <c:pt idx="117">
                  <c:v>16.366</c:v>
                </c:pt>
                <c:pt idx="118">
                  <c:v>17.010000000000002</c:v>
                </c:pt>
                <c:pt idx="119">
                  <c:v>16.986000000000001</c:v>
                </c:pt>
                <c:pt idx="120">
                  <c:v>16.853000000000002</c:v>
                </c:pt>
                <c:pt idx="121">
                  <c:v>16.292999999999999</c:v>
                </c:pt>
                <c:pt idx="122">
                  <c:v>16.295000000000002</c:v>
                </c:pt>
                <c:pt idx="123">
                  <c:v>16.995000000000001</c:v>
                </c:pt>
                <c:pt idx="124">
                  <c:v>16.576000000000001</c:v>
                </c:pt>
                <c:pt idx="125">
                  <c:v>16.568999999999999</c:v>
                </c:pt>
                <c:pt idx="126">
                  <c:v>16.637</c:v>
                </c:pt>
                <c:pt idx="127">
                  <c:v>18.023</c:v>
                </c:pt>
                <c:pt idx="128">
                  <c:v>17.966999999999999</c:v>
                </c:pt>
                <c:pt idx="129">
                  <c:v>17.975999999999999</c:v>
                </c:pt>
                <c:pt idx="130">
                  <c:v>18.016999999999999</c:v>
                </c:pt>
                <c:pt idx="131">
                  <c:v>18.164999999999999</c:v>
                </c:pt>
                <c:pt idx="132">
                  <c:v>18.128</c:v>
                </c:pt>
                <c:pt idx="133">
                  <c:v>17.899000000000001</c:v>
                </c:pt>
                <c:pt idx="134">
                  <c:v>17.948</c:v>
                </c:pt>
                <c:pt idx="135">
                  <c:v>18.661000000000001</c:v>
                </c:pt>
                <c:pt idx="136">
                  <c:v>19.436</c:v>
                </c:pt>
                <c:pt idx="137">
                  <c:v>19.507999999999999</c:v>
                </c:pt>
                <c:pt idx="138">
                  <c:v>19.562000000000001</c:v>
                </c:pt>
                <c:pt idx="139">
                  <c:v>19.524000000000001</c:v>
                </c:pt>
                <c:pt idx="140">
                  <c:v>19.622</c:v>
                </c:pt>
                <c:pt idx="141">
                  <c:v>21.324000000000002</c:v>
                </c:pt>
                <c:pt idx="142">
                  <c:v>20.742999999999999</c:v>
                </c:pt>
                <c:pt idx="143">
                  <c:v>19.015999999999998</c:v>
                </c:pt>
                <c:pt idx="144">
                  <c:v>19</c:v>
                </c:pt>
                <c:pt idx="145">
                  <c:v>19.556999999999999</c:v>
                </c:pt>
                <c:pt idx="146">
                  <c:v>19.103999999999999</c:v>
                </c:pt>
                <c:pt idx="147">
                  <c:v>20.081</c:v>
                </c:pt>
                <c:pt idx="148">
                  <c:v>19.515000000000001</c:v>
                </c:pt>
                <c:pt idx="149">
                  <c:v>20.047000000000001</c:v>
                </c:pt>
                <c:pt idx="150">
                  <c:v>21.41</c:v>
                </c:pt>
                <c:pt idx="151">
                  <c:v>21.957000000000001</c:v>
                </c:pt>
                <c:pt idx="152">
                  <c:v>22.164000000000001</c:v>
                </c:pt>
                <c:pt idx="153">
                  <c:v>21.619</c:v>
                </c:pt>
                <c:pt idx="154">
                  <c:v>21.722000000000001</c:v>
                </c:pt>
                <c:pt idx="155">
                  <c:v>23.404</c:v>
                </c:pt>
                <c:pt idx="156">
                  <c:v>23.353999999999999</c:v>
                </c:pt>
                <c:pt idx="157">
                  <c:v>22.315000000000001</c:v>
                </c:pt>
                <c:pt idx="158">
                  <c:v>23.349</c:v>
                </c:pt>
                <c:pt idx="159">
                  <c:v>23.422999999999998</c:v>
                </c:pt>
                <c:pt idx="160">
                  <c:v>23.69</c:v>
                </c:pt>
                <c:pt idx="161">
                  <c:v>23.056000000000001</c:v>
                </c:pt>
                <c:pt idx="162">
                  <c:v>23.099</c:v>
                </c:pt>
                <c:pt idx="163">
                  <c:v>23.117000000000001</c:v>
                </c:pt>
                <c:pt idx="164">
                  <c:v>23.437999999999999</c:v>
                </c:pt>
                <c:pt idx="165">
                  <c:v>23.09</c:v>
                </c:pt>
                <c:pt idx="166">
                  <c:v>22.109000000000002</c:v>
                </c:pt>
                <c:pt idx="167">
                  <c:v>22.038</c:v>
                </c:pt>
                <c:pt idx="168">
                  <c:v>21.954000000000001</c:v>
                </c:pt>
                <c:pt idx="169">
                  <c:v>22.61</c:v>
                </c:pt>
                <c:pt idx="170">
                  <c:v>22.332000000000001</c:v>
                </c:pt>
                <c:pt idx="171">
                  <c:v>21.32</c:v>
                </c:pt>
                <c:pt idx="172">
                  <c:v>21.46</c:v>
                </c:pt>
                <c:pt idx="173">
                  <c:v>21.888999999999999</c:v>
                </c:pt>
                <c:pt idx="174">
                  <c:v>21.887</c:v>
                </c:pt>
                <c:pt idx="175">
                  <c:v>21.582999999999998</c:v>
                </c:pt>
                <c:pt idx="176">
                  <c:v>21.556000000000001</c:v>
                </c:pt>
                <c:pt idx="177">
                  <c:v>22.291</c:v>
                </c:pt>
                <c:pt idx="178">
                  <c:v>22.295999999999999</c:v>
                </c:pt>
                <c:pt idx="179">
                  <c:v>22.376000000000001</c:v>
                </c:pt>
                <c:pt idx="180">
                  <c:v>23.632000000000001</c:v>
                </c:pt>
                <c:pt idx="181">
                  <c:v>23.146999999999998</c:v>
                </c:pt>
                <c:pt idx="182">
                  <c:v>23.265999999999998</c:v>
                </c:pt>
                <c:pt idx="183">
                  <c:v>23.225999999999999</c:v>
                </c:pt>
                <c:pt idx="184">
                  <c:v>26.998999999999999</c:v>
                </c:pt>
                <c:pt idx="185">
                  <c:v>26.119</c:v>
                </c:pt>
                <c:pt idx="186">
                  <c:v>29.309000000000001</c:v>
                </c:pt>
                <c:pt idx="187">
                  <c:v>31.852</c:v>
                </c:pt>
                <c:pt idx="188">
                  <c:v>33.244</c:v>
                </c:pt>
                <c:pt idx="189">
                  <c:v>34.905999999999999</c:v>
                </c:pt>
                <c:pt idx="190">
                  <c:v>35.006999999999998</c:v>
                </c:pt>
                <c:pt idx="191">
                  <c:v>35.008000000000003</c:v>
                </c:pt>
                <c:pt idx="192">
                  <c:v>35.521999999999998</c:v>
                </c:pt>
                <c:pt idx="193">
                  <c:v>35.509</c:v>
                </c:pt>
                <c:pt idx="194">
                  <c:v>43.920999999999999</c:v>
                </c:pt>
                <c:pt idx="195">
                  <c:v>46.951999999999998</c:v>
                </c:pt>
                <c:pt idx="196">
                  <c:v>46.878</c:v>
                </c:pt>
                <c:pt idx="197">
                  <c:v>48.113999999999997</c:v>
                </c:pt>
                <c:pt idx="198">
                  <c:v>47.942</c:v>
                </c:pt>
                <c:pt idx="199">
                  <c:v>48.776000000000003</c:v>
                </c:pt>
                <c:pt idx="200">
                  <c:v>51.030999999999999</c:v>
                </c:pt>
                <c:pt idx="201">
                  <c:v>50.808999999999997</c:v>
                </c:pt>
                <c:pt idx="202">
                  <c:v>54.215000000000003</c:v>
                </c:pt>
                <c:pt idx="203">
                  <c:v>54.212000000000003</c:v>
                </c:pt>
                <c:pt idx="204">
                  <c:v>64.599000000000004</c:v>
                </c:pt>
                <c:pt idx="205">
                  <c:v>64.593000000000004</c:v>
                </c:pt>
                <c:pt idx="206">
                  <c:v>69.236999999999995</c:v>
                </c:pt>
                <c:pt idx="207">
                  <c:v>70.646000000000001</c:v>
                </c:pt>
                <c:pt idx="208">
                  <c:v>70.539000000000001</c:v>
                </c:pt>
                <c:pt idx="209">
                  <c:v>71.894999999999996</c:v>
                </c:pt>
                <c:pt idx="210">
                  <c:v>71.792000000000002</c:v>
                </c:pt>
                <c:pt idx="211">
                  <c:v>73.361000000000004</c:v>
                </c:pt>
                <c:pt idx="212">
                  <c:v>73.329000000000008</c:v>
                </c:pt>
                <c:pt idx="213">
                  <c:v>73.56</c:v>
                </c:pt>
                <c:pt idx="214">
                  <c:v>73.016000000000005</c:v>
                </c:pt>
                <c:pt idx="215">
                  <c:v>79.775000000000006</c:v>
                </c:pt>
                <c:pt idx="216">
                  <c:v>78.887</c:v>
                </c:pt>
                <c:pt idx="217">
                  <c:v>78.108000000000004</c:v>
                </c:pt>
                <c:pt idx="218">
                  <c:v>77.143000000000001</c:v>
                </c:pt>
                <c:pt idx="219">
                  <c:v>76.617999999999995</c:v>
                </c:pt>
                <c:pt idx="220">
                  <c:v>77.787000000000006</c:v>
                </c:pt>
                <c:pt idx="221">
                  <c:v>79.036000000000001</c:v>
                </c:pt>
                <c:pt idx="222">
                  <c:v>79.625</c:v>
                </c:pt>
                <c:pt idx="223">
                  <c:v>80.313000000000002</c:v>
                </c:pt>
                <c:pt idx="224">
                  <c:v>76.367999999999995</c:v>
                </c:pt>
                <c:pt idx="225">
                  <c:v>74.405000000000001</c:v>
                </c:pt>
                <c:pt idx="226">
                  <c:v>75.503</c:v>
                </c:pt>
                <c:pt idx="227">
                  <c:v>78.12</c:v>
                </c:pt>
                <c:pt idx="228">
                  <c:v>78.790999999999997</c:v>
                </c:pt>
                <c:pt idx="229">
                  <c:v>78.424000000000007</c:v>
                </c:pt>
                <c:pt idx="230">
                  <c:v>76.992999999999995</c:v>
                </c:pt>
                <c:pt idx="231">
                  <c:v>78.808000000000007</c:v>
                </c:pt>
                <c:pt idx="232">
                  <c:v>78.076000000000008</c:v>
                </c:pt>
                <c:pt idx="233">
                  <c:v>80.471000000000004</c:v>
                </c:pt>
                <c:pt idx="234">
                  <c:v>75.736000000000004</c:v>
                </c:pt>
                <c:pt idx="235">
                  <c:v>75.814999999999998</c:v>
                </c:pt>
                <c:pt idx="236">
                  <c:v>71.685000000000002</c:v>
                </c:pt>
                <c:pt idx="237">
                  <c:v>70.552999999999997</c:v>
                </c:pt>
                <c:pt idx="238">
                  <c:v>70.622</c:v>
                </c:pt>
                <c:pt idx="239">
                  <c:v>73.912999999999997</c:v>
                </c:pt>
                <c:pt idx="240">
                  <c:v>74.658000000000001</c:v>
                </c:pt>
                <c:pt idx="241">
                  <c:v>72.963999999999999</c:v>
                </c:pt>
                <c:pt idx="242">
                  <c:v>73.311000000000007</c:v>
                </c:pt>
                <c:pt idx="243">
                  <c:v>73.442999999999998</c:v>
                </c:pt>
                <c:pt idx="244">
                  <c:v>73.572000000000003</c:v>
                </c:pt>
                <c:pt idx="245">
                  <c:v>67.472999999999999</c:v>
                </c:pt>
                <c:pt idx="246">
                  <c:v>67.528000000000006</c:v>
                </c:pt>
                <c:pt idx="247">
                  <c:v>67.507000000000005</c:v>
                </c:pt>
                <c:pt idx="248">
                  <c:v>67.355999999999995</c:v>
                </c:pt>
                <c:pt idx="249">
                  <c:v>67.412000000000006</c:v>
                </c:pt>
                <c:pt idx="250">
                  <c:v>68.037999999999997</c:v>
                </c:pt>
                <c:pt idx="251">
                  <c:v>66.346000000000004</c:v>
                </c:pt>
                <c:pt idx="252">
                  <c:v>64.938999999999993</c:v>
                </c:pt>
                <c:pt idx="253">
                  <c:v>64.361000000000004</c:v>
                </c:pt>
                <c:pt idx="254">
                  <c:v>64.468999999999994</c:v>
                </c:pt>
                <c:pt idx="255">
                  <c:v>64.224999999999994</c:v>
                </c:pt>
                <c:pt idx="256">
                  <c:v>62.326999999999998</c:v>
                </c:pt>
                <c:pt idx="257">
                  <c:v>59.073</c:v>
                </c:pt>
                <c:pt idx="258">
                  <c:v>57.802999999999997</c:v>
                </c:pt>
                <c:pt idx="259">
                  <c:v>57.286000000000001</c:v>
                </c:pt>
                <c:pt idx="260">
                  <c:v>57.633000000000003</c:v>
                </c:pt>
                <c:pt idx="261">
                  <c:v>54.399000000000001</c:v>
                </c:pt>
                <c:pt idx="262">
                  <c:v>49.801000000000002</c:v>
                </c:pt>
                <c:pt idx="263">
                  <c:v>47.61</c:v>
                </c:pt>
                <c:pt idx="264">
                  <c:v>44.42</c:v>
                </c:pt>
                <c:pt idx="265">
                  <c:v>44.430999999999997</c:v>
                </c:pt>
                <c:pt idx="266">
                  <c:v>44.389000000000003</c:v>
                </c:pt>
                <c:pt idx="267">
                  <c:v>44.395000000000003</c:v>
                </c:pt>
                <c:pt idx="268">
                  <c:v>44.774999999999999</c:v>
                </c:pt>
                <c:pt idx="269">
                  <c:v>35.75</c:v>
                </c:pt>
                <c:pt idx="270">
                  <c:v>33.984000000000002</c:v>
                </c:pt>
                <c:pt idx="271">
                  <c:v>34.610999999999997</c:v>
                </c:pt>
                <c:pt idx="272">
                  <c:v>33.530999999999999</c:v>
                </c:pt>
                <c:pt idx="273">
                  <c:v>31.859000000000002</c:v>
                </c:pt>
                <c:pt idx="274">
                  <c:v>29.681999999999999</c:v>
                </c:pt>
                <c:pt idx="275">
                  <c:v>32.777999999999999</c:v>
                </c:pt>
                <c:pt idx="276">
                  <c:v>35.137</c:v>
                </c:pt>
                <c:pt idx="277">
                  <c:v>34.451999999999998</c:v>
                </c:pt>
                <c:pt idx="278">
                  <c:v>34.418999999999997</c:v>
                </c:pt>
                <c:pt idx="279">
                  <c:v>34.323999999999998</c:v>
                </c:pt>
                <c:pt idx="280">
                  <c:v>30.943000000000001</c:v>
                </c:pt>
                <c:pt idx="281">
                  <c:v>32.524000000000001</c:v>
                </c:pt>
                <c:pt idx="282">
                  <c:v>33.372999999999998</c:v>
                </c:pt>
                <c:pt idx="283">
                  <c:v>33.914999999999999</c:v>
                </c:pt>
                <c:pt idx="284">
                  <c:v>33.573999999999998</c:v>
                </c:pt>
                <c:pt idx="285">
                  <c:v>33.860999999999997</c:v>
                </c:pt>
                <c:pt idx="286">
                  <c:v>33.85</c:v>
                </c:pt>
                <c:pt idx="287">
                  <c:v>34.232999999999997</c:v>
                </c:pt>
                <c:pt idx="288">
                  <c:v>35.107999999999997</c:v>
                </c:pt>
                <c:pt idx="289">
                  <c:v>35.093000000000004</c:v>
                </c:pt>
                <c:pt idx="290">
                  <c:v>37.222999999999999</c:v>
                </c:pt>
                <c:pt idx="291">
                  <c:v>37.027999999999999</c:v>
                </c:pt>
                <c:pt idx="292">
                  <c:v>37.042999999999999</c:v>
                </c:pt>
                <c:pt idx="293">
                  <c:v>35.682000000000002</c:v>
                </c:pt>
                <c:pt idx="294">
                  <c:v>35.700000000000003</c:v>
                </c:pt>
                <c:pt idx="295">
                  <c:v>37.594999999999999</c:v>
                </c:pt>
                <c:pt idx="296">
                  <c:v>36.866999999999997</c:v>
                </c:pt>
                <c:pt idx="297">
                  <c:v>36.847000000000001</c:v>
                </c:pt>
                <c:pt idx="298">
                  <c:v>36.573</c:v>
                </c:pt>
                <c:pt idx="299">
                  <c:v>37.279000000000003</c:v>
                </c:pt>
                <c:pt idx="300">
                  <c:v>39.421999999999997</c:v>
                </c:pt>
                <c:pt idx="301">
                  <c:v>38.445999999999998</c:v>
                </c:pt>
                <c:pt idx="302">
                  <c:v>38.593000000000004</c:v>
                </c:pt>
                <c:pt idx="303">
                  <c:v>38.863</c:v>
                </c:pt>
                <c:pt idx="304">
                  <c:v>40.762999999999998</c:v>
                </c:pt>
                <c:pt idx="305">
                  <c:v>38.161000000000001</c:v>
                </c:pt>
                <c:pt idx="306">
                  <c:v>36.462000000000003</c:v>
                </c:pt>
                <c:pt idx="307">
                  <c:v>38.003</c:v>
                </c:pt>
                <c:pt idx="308">
                  <c:v>37.908999999999999</c:v>
                </c:pt>
                <c:pt idx="309">
                  <c:v>37.746000000000002</c:v>
                </c:pt>
                <c:pt idx="310">
                  <c:v>42.433</c:v>
                </c:pt>
                <c:pt idx="311">
                  <c:v>40.927999999999997</c:v>
                </c:pt>
                <c:pt idx="312">
                  <c:v>42.204999999999998</c:v>
                </c:pt>
                <c:pt idx="313">
                  <c:v>41.935000000000002</c:v>
                </c:pt>
                <c:pt idx="314">
                  <c:v>41.929000000000002</c:v>
                </c:pt>
                <c:pt idx="315">
                  <c:v>42.792000000000002</c:v>
                </c:pt>
                <c:pt idx="316">
                  <c:v>43.280999999999999</c:v>
                </c:pt>
                <c:pt idx="317">
                  <c:v>43.067</c:v>
                </c:pt>
                <c:pt idx="318">
                  <c:v>42.442999999999998</c:v>
                </c:pt>
                <c:pt idx="319">
                  <c:v>47.347000000000001</c:v>
                </c:pt>
                <c:pt idx="320">
                  <c:v>45.445999999999998</c:v>
                </c:pt>
                <c:pt idx="321">
                  <c:v>45.475999999999999</c:v>
                </c:pt>
                <c:pt idx="322">
                  <c:v>45.996000000000002</c:v>
                </c:pt>
                <c:pt idx="323">
                  <c:v>46.292000000000002</c:v>
                </c:pt>
                <c:pt idx="324">
                  <c:v>47.389000000000003</c:v>
                </c:pt>
                <c:pt idx="325">
                  <c:v>45.585999999999999</c:v>
                </c:pt>
                <c:pt idx="326">
                  <c:v>45.82</c:v>
                </c:pt>
                <c:pt idx="327">
                  <c:v>46.314999999999998</c:v>
                </c:pt>
                <c:pt idx="328">
                  <c:v>46.173999999999999</c:v>
                </c:pt>
                <c:pt idx="329">
                  <c:v>44.874000000000002</c:v>
                </c:pt>
                <c:pt idx="330">
                  <c:v>44.284999999999997</c:v>
                </c:pt>
                <c:pt idx="331">
                  <c:v>44.212000000000003</c:v>
                </c:pt>
                <c:pt idx="332">
                  <c:v>44.97</c:v>
                </c:pt>
                <c:pt idx="333">
                  <c:v>44.198</c:v>
                </c:pt>
                <c:pt idx="334">
                  <c:v>41.28</c:v>
                </c:pt>
                <c:pt idx="335">
                  <c:v>41.854999999999997</c:v>
                </c:pt>
                <c:pt idx="336">
                  <c:v>41.584000000000003</c:v>
                </c:pt>
                <c:pt idx="337">
                  <c:v>38.920999999999999</c:v>
                </c:pt>
                <c:pt idx="338">
                  <c:v>38.880000000000003</c:v>
                </c:pt>
                <c:pt idx="339">
                  <c:v>41.384999999999998</c:v>
                </c:pt>
                <c:pt idx="340">
                  <c:v>38.265000000000001</c:v>
                </c:pt>
                <c:pt idx="341">
                  <c:v>38.448999999999998</c:v>
                </c:pt>
                <c:pt idx="342">
                  <c:v>37.052999999999997</c:v>
                </c:pt>
                <c:pt idx="343">
                  <c:v>37.216999999999999</c:v>
                </c:pt>
                <c:pt idx="344">
                  <c:v>37.389000000000003</c:v>
                </c:pt>
                <c:pt idx="345">
                  <c:v>36.521999999999998</c:v>
                </c:pt>
                <c:pt idx="346">
                  <c:v>36.554000000000002</c:v>
                </c:pt>
                <c:pt idx="347">
                  <c:v>36.253999999999998</c:v>
                </c:pt>
                <c:pt idx="348">
                  <c:v>35.561</c:v>
                </c:pt>
                <c:pt idx="349">
                  <c:v>31.277999999999999</c:v>
                </c:pt>
                <c:pt idx="350">
                  <c:v>30.533000000000001</c:v>
                </c:pt>
                <c:pt idx="351">
                  <c:v>30.74</c:v>
                </c:pt>
                <c:pt idx="352">
                  <c:v>30.594000000000001</c:v>
                </c:pt>
                <c:pt idx="353">
                  <c:v>30.346</c:v>
                </c:pt>
                <c:pt idx="354">
                  <c:v>29.018000000000001</c:v>
                </c:pt>
                <c:pt idx="355">
                  <c:v>28.956</c:v>
                </c:pt>
                <c:pt idx="356">
                  <c:v>30.114999999999998</c:v>
                </c:pt>
                <c:pt idx="357">
                  <c:v>29.231000000000002</c:v>
                </c:pt>
                <c:pt idx="358">
                  <c:v>29.407</c:v>
                </c:pt>
                <c:pt idx="359">
                  <c:v>30.363</c:v>
                </c:pt>
                <c:pt idx="360">
                  <c:v>29.31</c:v>
                </c:pt>
                <c:pt idx="361">
                  <c:v>29.311</c:v>
                </c:pt>
                <c:pt idx="362">
                  <c:v>27.975999999999999</c:v>
                </c:pt>
                <c:pt idx="363">
                  <c:v>27.984999999999999</c:v>
                </c:pt>
                <c:pt idx="364">
                  <c:v>27.984000000000002</c:v>
                </c:pt>
                <c:pt idx="365">
                  <c:v>28.126999999999999</c:v>
                </c:pt>
                <c:pt idx="366">
                  <c:v>28.652999999999999</c:v>
                </c:pt>
                <c:pt idx="367">
                  <c:v>28.649000000000001</c:v>
                </c:pt>
                <c:pt idx="368">
                  <c:v>28.841999999999999</c:v>
                </c:pt>
                <c:pt idx="369">
                  <c:v>26.193000000000001</c:v>
                </c:pt>
                <c:pt idx="370">
                  <c:v>25.704999999999998</c:v>
                </c:pt>
                <c:pt idx="371">
                  <c:v>25.995999999999999</c:v>
                </c:pt>
                <c:pt idx="372">
                  <c:v>26.033999999999999</c:v>
                </c:pt>
                <c:pt idx="373">
                  <c:v>25.776</c:v>
                </c:pt>
                <c:pt idx="374">
                  <c:v>25.515000000000001</c:v>
                </c:pt>
                <c:pt idx="375">
                  <c:v>25.456</c:v>
                </c:pt>
                <c:pt idx="376">
                  <c:v>24.931000000000001</c:v>
                </c:pt>
                <c:pt idx="377">
                  <c:v>24.931999999999999</c:v>
                </c:pt>
                <c:pt idx="378">
                  <c:v>24.92</c:v>
                </c:pt>
                <c:pt idx="379">
                  <c:v>24.298999999999999</c:v>
                </c:pt>
                <c:pt idx="380">
                  <c:v>24.579000000000001</c:v>
                </c:pt>
                <c:pt idx="381">
                  <c:v>24.05</c:v>
                </c:pt>
                <c:pt idx="382">
                  <c:v>23.853000000000002</c:v>
                </c:pt>
                <c:pt idx="383">
                  <c:v>22.821999999999999</c:v>
                </c:pt>
                <c:pt idx="384">
                  <c:v>23.725999999999999</c:v>
                </c:pt>
                <c:pt idx="385">
                  <c:v>23.74</c:v>
                </c:pt>
                <c:pt idx="386">
                  <c:v>22.411000000000001</c:v>
                </c:pt>
                <c:pt idx="387">
                  <c:v>23.035</c:v>
                </c:pt>
                <c:pt idx="388">
                  <c:v>22.745000000000001</c:v>
                </c:pt>
                <c:pt idx="389">
                  <c:v>21.216000000000001</c:v>
                </c:pt>
                <c:pt idx="390">
                  <c:v>21.373000000000001</c:v>
                </c:pt>
                <c:pt idx="391">
                  <c:v>21.335999999999999</c:v>
                </c:pt>
                <c:pt idx="392">
                  <c:v>22.529</c:v>
                </c:pt>
                <c:pt idx="393">
                  <c:v>22.523</c:v>
                </c:pt>
                <c:pt idx="394">
                  <c:v>22.530999999999999</c:v>
                </c:pt>
                <c:pt idx="395">
                  <c:v>21.928000000000001</c:v>
                </c:pt>
                <c:pt idx="396">
                  <c:v>21.251000000000001</c:v>
                </c:pt>
                <c:pt idx="397">
                  <c:v>20.757999999999999</c:v>
                </c:pt>
                <c:pt idx="398">
                  <c:v>20.32</c:v>
                </c:pt>
                <c:pt idx="399">
                  <c:v>20.222000000000001</c:v>
                </c:pt>
                <c:pt idx="400">
                  <c:v>20.294</c:v>
                </c:pt>
                <c:pt idx="401">
                  <c:v>21.782</c:v>
                </c:pt>
                <c:pt idx="402">
                  <c:v>21.67</c:v>
                </c:pt>
                <c:pt idx="403">
                  <c:v>21.657</c:v>
                </c:pt>
                <c:pt idx="404">
                  <c:v>21.902000000000001</c:v>
                </c:pt>
                <c:pt idx="405">
                  <c:v>21.904</c:v>
                </c:pt>
                <c:pt idx="406">
                  <c:v>21.873999999999999</c:v>
                </c:pt>
                <c:pt idx="407">
                  <c:v>22.780999999999999</c:v>
                </c:pt>
                <c:pt idx="408">
                  <c:v>22.786999999999999</c:v>
                </c:pt>
                <c:pt idx="409">
                  <c:v>21.501000000000001</c:v>
                </c:pt>
                <c:pt idx="410">
                  <c:v>21.087</c:v>
                </c:pt>
                <c:pt idx="411">
                  <c:v>21.157</c:v>
                </c:pt>
                <c:pt idx="412">
                  <c:v>21.266999999999999</c:v>
                </c:pt>
                <c:pt idx="413">
                  <c:v>21.271999999999998</c:v>
                </c:pt>
                <c:pt idx="414">
                  <c:v>19.076000000000001</c:v>
                </c:pt>
                <c:pt idx="415">
                  <c:v>19.071999999999999</c:v>
                </c:pt>
                <c:pt idx="416">
                  <c:v>19.155000000000001</c:v>
                </c:pt>
                <c:pt idx="417">
                  <c:v>18.577000000000002</c:v>
                </c:pt>
                <c:pt idx="418">
                  <c:v>18.785</c:v>
                </c:pt>
                <c:pt idx="419">
                  <c:v>18.792000000000002</c:v>
                </c:pt>
                <c:pt idx="420">
                  <c:v>19.047999999999998</c:v>
                </c:pt>
                <c:pt idx="421">
                  <c:v>19.215</c:v>
                </c:pt>
                <c:pt idx="422">
                  <c:v>16.594000000000001</c:v>
                </c:pt>
                <c:pt idx="423">
                  <c:v>16.959</c:v>
                </c:pt>
                <c:pt idx="424">
                  <c:v>18.844999999999999</c:v>
                </c:pt>
                <c:pt idx="425">
                  <c:v>17.666</c:v>
                </c:pt>
                <c:pt idx="426">
                  <c:v>17.606000000000002</c:v>
                </c:pt>
                <c:pt idx="427">
                  <c:v>17.712</c:v>
                </c:pt>
                <c:pt idx="428">
                  <c:v>17.978000000000002</c:v>
                </c:pt>
                <c:pt idx="429">
                  <c:v>17.065000000000001</c:v>
                </c:pt>
                <c:pt idx="430">
                  <c:v>17.071999999999999</c:v>
                </c:pt>
                <c:pt idx="431">
                  <c:v>15.369</c:v>
                </c:pt>
                <c:pt idx="432">
                  <c:v>15.285</c:v>
                </c:pt>
                <c:pt idx="433">
                  <c:v>15.323</c:v>
                </c:pt>
                <c:pt idx="434">
                  <c:v>15.438000000000001</c:v>
                </c:pt>
                <c:pt idx="435">
                  <c:v>17.010999999999999</c:v>
                </c:pt>
                <c:pt idx="436">
                  <c:v>17.058</c:v>
                </c:pt>
                <c:pt idx="437">
                  <c:v>15.941000000000001</c:v>
                </c:pt>
                <c:pt idx="438">
                  <c:v>16.315999999999999</c:v>
                </c:pt>
                <c:pt idx="439">
                  <c:v>16.311</c:v>
                </c:pt>
                <c:pt idx="440">
                  <c:v>16.417999999999999</c:v>
                </c:pt>
                <c:pt idx="441">
                  <c:v>16.408999999999999</c:v>
                </c:pt>
                <c:pt idx="442">
                  <c:v>16.337</c:v>
                </c:pt>
                <c:pt idx="443">
                  <c:v>16.361000000000001</c:v>
                </c:pt>
                <c:pt idx="444">
                  <c:v>15.925000000000001</c:v>
                </c:pt>
                <c:pt idx="445">
                  <c:v>15.926</c:v>
                </c:pt>
                <c:pt idx="446">
                  <c:v>16.347999999999999</c:v>
                </c:pt>
                <c:pt idx="447">
                  <c:v>16.257999999999999</c:v>
                </c:pt>
                <c:pt idx="448">
                  <c:v>15.913</c:v>
                </c:pt>
                <c:pt idx="449">
                  <c:v>15.914999999999999</c:v>
                </c:pt>
                <c:pt idx="450">
                  <c:v>15.35</c:v>
                </c:pt>
                <c:pt idx="451">
                  <c:v>15.529</c:v>
                </c:pt>
                <c:pt idx="452">
                  <c:v>15.788</c:v>
                </c:pt>
                <c:pt idx="453">
                  <c:v>15.670999999999999</c:v>
                </c:pt>
                <c:pt idx="454">
                  <c:v>14.334</c:v>
                </c:pt>
                <c:pt idx="455">
                  <c:v>14.228</c:v>
                </c:pt>
                <c:pt idx="456">
                  <c:v>14.252000000000001</c:v>
                </c:pt>
                <c:pt idx="457">
                  <c:v>16.146000000000001</c:v>
                </c:pt>
                <c:pt idx="458">
                  <c:v>15.305999999999999</c:v>
                </c:pt>
                <c:pt idx="459">
                  <c:v>15.894</c:v>
                </c:pt>
                <c:pt idx="460">
                  <c:v>16.338000000000001</c:v>
                </c:pt>
                <c:pt idx="461">
                  <c:v>16.344999999999999</c:v>
                </c:pt>
                <c:pt idx="462">
                  <c:v>16.446000000000002</c:v>
                </c:pt>
                <c:pt idx="463">
                  <c:v>16.47</c:v>
                </c:pt>
                <c:pt idx="464">
                  <c:v>16.242999999999999</c:v>
                </c:pt>
                <c:pt idx="465">
                  <c:v>14.624000000000001</c:v>
                </c:pt>
                <c:pt idx="466">
                  <c:v>15.141999999999999</c:v>
                </c:pt>
                <c:pt idx="467">
                  <c:v>15.058999999999999</c:v>
                </c:pt>
                <c:pt idx="468">
                  <c:v>15.079000000000001</c:v>
                </c:pt>
                <c:pt idx="469">
                  <c:v>15.2</c:v>
                </c:pt>
                <c:pt idx="470">
                  <c:v>15.291</c:v>
                </c:pt>
                <c:pt idx="471">
                  <c:v>15.512</c:v>
                </c:pt>
                <c:pt idx="472">
                  <c:v>15.523</c:v>
                </c:pt>
                <c:pt idx="473">
                  <c:v>16.013000000000002</c:v>
                </c:pt>
                <c:pt idx="474">
                  <c:v>16.361999999999998</c:v>
                </c:pt>
                <c:pt idx="475">
                  <c:v>16.38</c:v>
                </c:pt>
                <c:pt idx="476">
                  <c:v>16.751000000000001</c:v>
                </c:pt>
                <c:pt idx="477">
                  <c:v>18.018000000000001</c:v>
                </c:pt>
                <c:pt idx="478">
                  <c:v>19.792999999999999</c:v>
                </c:pt>
                <c:pt idx="479">
                  <c:v>19.895</c:v>
                </c:pt>
                <c:pt idx="480">
                  <c:v>19.8</c:v>
                </c:pt>
                <c:pt idx="481">
                  <c:v>19.608000000000001</c:v>
                </c:pt>
                <c:pt idx="482">
                  <c:v>20.198</c:v>
                </c:pt>
                <c:pt idx="483">
                  <c:v>20.106999999999999</c:v>
                </c:pt>
                <c:pt idx="484">
                  <c:v>20.46</c:v>
                </c:pt>
                <c:pt idx="485">
                  <c:v>20.440999999999999</c:v>
                </c:pt>
                <c:pt idx="486">
                  <c:v>20.43</c:v>
                </c:pt>
                <c:pt idx="487">
                  <c:v>19.058</c:v>
                </c:pt>
                <c:pt idx="488">
                  <c:v>18.994</c:v>
                </c:pt>
                <c:pt idx="489">
                  <c:v>18.971</c:v>
                </c:pt>
                <c:pt idx="490">
                  <c:v>18.658000000000001</c:v>
                </c:pt>
                <c:pt idx="491">
                  <c:v>18.666</c:v>
                </c:pt>
                <c:pt idx="492">
                  <c:v>19.079999999999998</c:v>
                </c:pt>
                <c:pt idx="493">
                  <c:v>19.062000000000001</c:v>
                </c:pt>
                <c:pt idx="494">
                  <c:v>19.401</c:v>
                </c:pt>
                <c:pt idx="495">
                  <c:v>19.373999999999999</c:v>
                </c:pt>
                <c:pt idx="496">
                  <c:v>18.777000000000001</c:v>
                </c:pt>
                <c:pt idx="497">
                  <c:v>18.745999999999999</c:v>
                </c:pt>
                <c:pt idx="498">
                  <c:v>19.297000000000001</c:v>
                </c:pt>
                <c:pt idx="499">
                  <c:v>19.132000000000001</c:v>
                </c:pt>
                <c:pt idx="500">
                  <c:v>19.349</c:v>
                </c:pt>
                <c:pt idx="501">
                  <c:v>19.141999999999999</c:v>
                </c:pt>
                <c:pt idx="502">
                  <c:v>19.094999999999999</c:v>
                </c:pt>
                <c:pt idx="503">
                  <c:v>18.777999999999999</c:v>
                </c:pt>
                <c:pt idx="504">
                  <c:v>18.425999999999998</c:v>
                </c:pt>
                <c:pt idx="505">
                  <c:v>18.681999999999999</c:v>
                </c:pt>
                <c:pt idx="506">
                  <c:v>17.638999999999999</c:v>
                </c:pt>
                <c:pt idx="507">
                  <c:v>16.582000000000001</c:v>
                </c:pt>
                <c:pt idx="508">
                  <c:v>14.018000000000001</c:v>
                </c:pt>
                <c:pt idx="509">
                  <c:v>14.032</c:v>
                </c:pt>
                <c:pt idx="510">
                  <c:v>14.211</c:v>
                </c:pt>
                <c:pt idx="511">
                  <c:v>14.211</c:v>
                </c:pt>
                <c:pt idx="512">
                  <c:v>13.795999999999999</c:v>
                </c:pt>
                <c:pt idx="513">
                  <c:v>13.862</c:v>
                </c:pt>
                <c:pt idx="514">
                  <c:v>12.699</c:v>
                </c:pt>
                <c:pt idx="515">
                  <c:v>12.725</c:v>
                </c:pt>
                <c:pt idx="516">
                  <c:v>12.67</c:v>
                </c:pt>
                <c:pt idx="517">
                  <c:v>12.295999999999999</c:v>
                </c:pt>
                <c:pt idx="518">
                  <c:v>12.224</c:v>
                </c:pt>
                <c:pt idx="519">
                  <c:v>11.548999999999999</c:v>
                </c:pt>
                <c:pt idx="520">
                  <c:v>11.561999999999999</c:v>
                </c:pt>
                <c:pt idx="521">
                  <c:v>11.558999999999999</c:v>
                </c:pt>
                <c:pt idx="522">
                  <c:v>11.237</c:v>
                </c:pt>
                <c:pt idx="523">
                  <c:v>11.18</c:v>
                </c:pt>
                <c:pt idx="524">
                  <c:v>11.436999999999999</c:v>
                </c:pt>
                <c:pt idx="525">
                  <c:v>11.449</c:v>
                </c:pt>
                <c:pt idx="526">
                  <c:v>11.398999999999999</c:v>
                </c:pt>
                <c:pt idx="527">
                  <c:v>11.433999999999999</c:v>
                </c:pt>
                <c:pt idx="528">
                  <c:v>10.038</c:v>
                </c:pt>
                <c:pt idx="529">
                  <c:v>10.016999999999999</c:v>
                </c:pt>
                <c:pt idx="530">
                  <c:v>9.9949999999999992</c:v>
                </c:pt>
                <c:pt idx="531">
                  <c:v>10.225</c:v>
                </c:pt>
                <c:pt idx="532">
                  <c:v>9.8230000000000004</c:v>
                </c:pt>
                <c:pt idx="533">
                  <c:v>10.368</c:v>
                </c:pt>
                <c:pt idx="534">
                  <c:v>10.323</c:v>
                </c:pt>
                <c:pt idx="535">
                  <c:v>10.266</c:v>
                </c:pt>
                <c:pt idx="536">
                  <c:v>10.853999999999999</c:v>
                </c:pt>
                <c:pt idx="537">
                  <c:v>12.259</c:v>
                </c:pt>
                <c:pt idx="538">
                  <c:v>13.879</c:v>
                </c:pt>
                <c:pt idx="539">
                  <c:v>13.788</c:v>
                </c:pt>
                <c:pt idx="540">
                  <c:v>13.75</c:v>
                </c:pt>
                <c:pt idx="541">
                  <c:v>13.831</c:v>
                </c:pt>
                <c:pt idx="542">
                  <c:v>13.831</c:v>
                </c:pt>
                <c:pt idx="543">
                  <c:v>13.971</c:v>
                </c:pt>
                <c:pt idx="544">
                  <c:v>14.271000000000001</c:v>
                </c:pt>
                <c:pt idx="545">
                  <c:v>14.763</c:v>
                </c:pt>
                <c:pt idx="546">
                  <c:v>14.81</c:v>
                </c:pt>
                <c:pt idx="547">
                  <c:v>17.190000000000001</c:v>
                </c:pt>
                <c:pt idx="548">
                  <c:v>17.239000000000001</c:v>
                </c:pt>
                <c:pt idx="549">
                  <c:v>17.332999999999998</c:v>
                </c:pt>
                <c:pt idx="550">
                  <c:v>17.878</c:v>
                </c:pt>
                <c:pt idx="551">
                  <c:v>17.87</c:v>
                </c:pt>
                <c:pt idx="552">
                  <c:v>17.984999999999999</c:v>
                </c:pt>
                <c:pt idx="553">
                  <c:v>17.988</c:v>
                </c:pt>
                <c:pt idx="554">
                  <c:v>17.248000000000001</c:v>
                </c:pt>
                <c:pt idx="555">
                  <c:v>18.114000000000001</c:v>
                </c:pt>
                <c:pt idx="556">
                  <c:v>18.177</c:v>
                </c:pt>
                <c:pt idx="557">
                  <c:v>18.254999999999999</c:v>
                </c:pt>
                <c:pt idx="558">
                  <c:v>18.242999999999999</c:v>
                </c:pt>
                <c:pt idx="559">
                  <c:v>18.224</c:v>
                </c:pt>
                <c:pt idx="560">
                  <c:v>18.350000000000001</c:v>
                </c:pt>
                <c:pt idx="561">
                  <c:v>18.417000000000002</c:v>
                </c:pt>
                <c:pt idx="562">
                  <c:v>18.385999999999999</c:v>
                </c:pt>
                <c:pt idx="563">
                  <c:v>18.175999999999998</c:v>
                </c:pt>
                <c:pt idx="564">
                  <c:v>18.454999999999998</c:v>
                </c:pt>
                <c:pt idx="565">
                  <c:v>18.064</c:v>
                </c:pt>
                <c:pt idx="566">
                  <c:v>17.829999999999998</c:v>
                </c:pt>
                <c:pt idx="567">
                  <c:v>16.972999999999999</c:v>
                </c:pt>
                <c:pt idx="568">
                  <c:v>16.009</c:v>
                </c:pt>
                <c:pt idx="569">
                  <c:v>15.986000000000001</c:v>
                </c:pt>
                <c:pt idx="570">
                  <c:v>15.901999999999999</c:v>
                </c:pt>
                <c:pt idx="571">
                  <c:v>15.895</c:v>
                </c:pt>
                <c:pt idx="572">
                  <c:v>15.398</c:v>
                </c:pt>
                <c:pt idx="573">
                  <c:v>15.002000000000001</c:v>
                </c:pt>
                <c:pt idx="574">
                  <c:v>14.579000000000001</c:v>
                </c:pt>
                <c:pt idx="575">
                  <c:v>14.314</c:v>
                </c:pt>
                <c:pt idx="576">
                  <c:v>14.198</c:v>
                </c:pt>
                <c:pt idx="577">
                  <c:v>10.036</c:v>
                </c:pt>
                <c:pt idx="578">
                  <c:v>10.311999999999999</c:v>
                </c:pt>
                <c:pt idx="579">
                  <c:v>9.7119999999999997</c:v>
                </c:pt>
                <c:pt idx="580">
                  <c:v>9.3480000000000008</c:v>
                </c:pt>
                <c:pt idx="581">
                  <c:v>9.5559999999999992</c:v>
                </c:pt>
                <c:pt idx="582">
                  <c:v>9.4340000000000011</c:v>
                </c:pt>
                <c:pt idx="583">
                  <c:v>9.3160000000000007</c:v>
                </c:pt>
                <c:pt idx="584">
                  <c:v>9.3179999999999996</c:v>
                </c:pt>
                <c:pt idx="585">
                  <c:v>8.1980000000000004</c:v>
                </c:pt>
                <c:pt idx="586">
                  <c:v>8.3330000000000002</c:v>
                </c:pt>
                <c:pt idx="587">
                  <c:v>8.375</c:v>
                </c:pt>
                <c:pt idx="588">
                  <c:v>8.3960000000000008</c:v>
                </c:pt>
                <c:pt idx="589">
                  <c:v>8.5129999999999999</c:v>
                </c:pt>
                <c:pt idx="590">
                  <c:v>7.3280000000000003</c:v>
                </c:pt>
                <c:pt idx="591">
                  <c:v>7.4409999999999998</c:v>
                </c:pt>
                <c:pt idx="592">
                  <c:v>7.3319999999999999</c:v>
                </c:pt>
                <c:pt idx="593">
                  <c:v>7.4260000000000002</c:v>
                </c:pt>
                <c:pt idx="594">
                  <c:v>7.0789999999999997</c:v>
                </c:pt>
                <c:pt idx="595">
                  <c:v>7.0960000000000001</c:v>
                </c:pt>
                <c:pt idx="596">
                  <c:v>7.5150000000000006</c:v>
                </c:pt>
                <c:pt idx="597">
                  <c:v>7.5250000000000004</c:v>
                </c:pt>
                <c:pt idx="598">
                  <c:v>8.5690000000000008</c:v>
                </c:pt>
                <c:pt idx="599">
                  <c:v>8.5960000000000001</c:v>
                </c:pt>
                <c:pt idx="600">
                  <c:v>8.7910000000000004</c:v>
                </c:pt>
                <c:pt idx="601">
                  <c:v>8.7940000000000005</c:v>
                </c:pt>
                <c:pt idx="602">
                  <c:v>8.7680000000000007</c:v>
                </c:pt>
                <c:pt idx="603">
                  <c:v>8.8879999999999999</c:v>
                </c:pt>
                <c:pt idx="604">
                  <c:v>9.06</c:v>
                </c:pt>
                <c:pt idx="605">
                  <c:v>11.494999999999999</c:v>
                </c:pt>
                <c:pt idx="606">
                  <c:v>11.521000000000001</c:v>
                </c:pt>
                <c:pt idx="607">
                  <c:v>12.04</c:v>
                </c:pt>
                <c:pt idx="608">
                  <c:v>13.005000000000001</c:v>
                </c:pt>
                <c:pt idx="609">
                  <c:v>13.432</c:v>
                </c:pt>
                <c:pt idx="610">
                  <c:v>15.143000000000001</c:v>
                </c:pt>
                <c:pt idx="611">
                  <c:v>15.18</c:v>
                </c:pt>
                <c:pt idx="612">
                  <c:v>17.922999999999998</c:v>
                </c:pt>
                <c:pt idx="613">
                  <c:v>18.385000000000002</c:v>
                </c:pt>
                <c:pt idx="614">
                  <c:v>22.42</c:v>
                </c:pt>
                <c:pt idx="615">
                  <c:v>22.436</c:v>
                </c:pt>
                <c:pt idx="616">
                  <c:v>22.788</c:v>
                </c:pt>
                <c:pt idx="617">
                  <c:v>22.948</c:v>
                </c:pt>
                <c:pt idx="618">
                  <c:v>23.556999999999999</c:v>
                </c:pt>
                <c:pt idx="619">
                  <c:v>23.41</c:v>
                </c:pt>
                <c:pt idx="620">
                  <c:v>23.681000000000001</c:v>
                </c:pt>
                <c:pt idx="621">
                  <c:v>23.670999999999999</c:v>
                </c:pt>
                <c:pt idx="622">
                  <c:v>26.013000000000002</c:v>
                </c:pt>
                <c:pt idx="623">
                  <c:v>26.396999999999998</c:v>
                </c:pt>
                <c:pt idx="624">
                  <c:v>26.506</c:v>
                </c:pt>
                <c:pt idx="625">
                  <c:v>26.501000000000001</c:v>
                </c:pt>
                <c:pt idx="626">
                  <c:v>26.135999999999999</c:v>
                </c:pt>
                <c:pt idx="627">
                  <c:v>28.177</c:v>
                </c:pt>
                <c:pt idx="628">
                  <c:v>28.044</c:v>
                </c:pt>
                <c:pt idx="629">
                  <c:v>27.97</c:v>
                </c:pt>
                <c:pt idx="630">
                  <c:v>28.053000000000001</c:v>
                </c:pt>
                <c:pt idx="631">
                  <c:v>29.324000000000002</c:v>
                </c:pt>
                <c:pt idx="632">
                  <c:v>29.356999999999999</c:v>
                </c:pt>
                <c:pt idx="633">
                  <c:v>30.602</c:v>
                </c:pt>
                <c:pt idx="634">
                  <c:v>30.716999999999999</c:v>
                </c:pt>
                <c:pt idx="635">
                  <c:v>30.503</c:v>
                </c:pt>
                <c:pt idx="636">
                  <c:v>30.359000000000002</c:v>
                </c:pt>
                <c:pt idx="637">
                  <c:v>31.486000000000001</c:v>
                </c:pt>
                <c:pt idx="638">
                  <c:v>31.306000000000001</c:v>
                </c:pt>
                <c:pt idx="639">
                  <c:v>30.948</c:v>
                </c:pt>
                <c:pt idx="640">
                  <c:v>31.216999999999999</c:v>
                </c:pt>
                <c:pt idx="641">
                  <c:v>31.184000000000001</c:v>
                </c:pt>
                <c:pt idx="642">
                  <c:v>29.731999999999999</c:v>
                </c:pt>
                <c:pt idx="643">
                  <c:v>29.388999999999999</c:v>
                </c:pt>
                <c:pt idx="644">
                  <c:v>26.446000000000002</c:v>
                </c:pt>
                <c:pt idx="645">
                  <c:v>26.79</c:v>
                </c:pt>
                <c:pt idx="646">
                  <c:v>26.387</c:v>
                </c:pt>
                <c:pt idx="647">
                  <c:v>26.576000000000001</c:v>
                </c:pt>
                <c:pt idx="648">
                  <c:v>26.15</c:v>
                </c:pt>
                <c:pt idx="649">
                  <c:v>26.135999999999999</c:v>
                </c:pt>
                <c:pt idx="650">
                  <c:v>27.295999999999999</c:v>
                </c:pt>
                <c:pt idx="651">
                  <c:v>27.378</c:v>
                </c:pt>
                <c:pt idx="652">
                  <c:v>25.018000000000001</c:v>
                </c:pt>
                <c:pt idx="653">
                  <c:v>24.547000000000001</c:v>
                </c:pt>
                <c:pt idx="654">
                  <c:v>24.332000000000001</c:v>
                </c:pt>
                <c:pt idx="655">
                  <c:v>24.411000000000001</c:v>
                </c:pt>
                <c:pt idx="656">
                  <c:v>26.099</c:v>
                </c:pt>
                <c:pt idx="657">
                  <c:v>24.4</c:v>
                </c:pt>
                <c:pt idx="658">
                  <c:v>24.263000000000002</c:v>
                </c:pt>
                <c:pt idx="659">
                  <c:v>24.265000000000001</c:v>
                </c:pt>
                <c:pt idx="660">
                  <c:v>24.12</c:v>
                </c:pt>
                <c:pt idx="661">
                  <c:v>22.949000000000002</c:v>
                </c:pt>
                <c:pt idx="662">
                  <c:v>22.919</c:v>
                </c:pt>
                <c:pt idx="663">
                  <c:v>22.207000000000001</c:v>
                </c:pt>
                <c:pt idx="664">
                  <c:v>21.887</c:v>
                </c:pt>
                <c:pt idx="665">
                  <c:v>21.905000000000001</c:v>
                </c:pt>
                <c:pt idx="666">
                  <c:v>22.178000000000001</c:v>
                </c:pt>
                <c:pt idx="667">
                  <c:v>21.491</c:v>
                </c:pt>
                <c:pt idx="668">
                  <c:v>21.582999999999998</c:v>
                </c:pt>
                <c:pt idx="669">
                  <c:v>21.797000000000001</c:v>
                </c:pt>
                <c:pt idx="670">
                  <c:v>20.733000000000001</c:v>
                </c:pt>
                <c:pt idx="671">
                  <c:v>20.829000000000001</c:v>
                </c:pt>
                <c:pt idx="672">
                  <c:v>20.853999999999999</c:v>
                </c:pt>
                <c:pt idx="673">
                  <c:v>20.847999999999999</c:v>
                </c:pt>
                <c:pt idx="674">
                  <c:v>21.79</c:v>
                </c:pt>
                <c:pt idx="675">
                  <c:v>21.280999999999999</c:v>
                </c:pt>
                <c:pt idx="676">
                  <c:v>21.303999999999998</c:v>
                </c:pt>
                <c:pt idx="677">
                  <c:v>20.626000000000001</c:v>
                </c:pt>
                <c:pt idx="678">
                  <c:v>20.678999999999998</c:v>
                </c:pt>
                <c:pt idx="679">
                  <c:v>20.686</c:v>
                </c:pt>
                <c:pt idx="680">
                  <c:v>18.321999999999999</c:v>
                </c:pt>
                <c:pt idx="681">
                  <c:v>20.114999999999998</c:v>
                </c:pt>
                <c:pt idx="682">
                  <c:v>20.172000000000001</c:v>
                </c:pt>
                <c:pt idx="683">
                  <c:v>20.155000000000001</c:v>
                </c:pt>
                <c:pt idx="684">
                  <c:v>20.154</c:v>
                </c:pt>
                <c:pt idx="685">
                  <c:v>20.352</c:v>
                </c:pt>
                <c:pt idx="686">
                  <c:v>18.427</c:v>
                </c:pt>
                <c:pt idx="687">
                  <c:v>18.975999999999999</c:v>
                </c:pt>
                <c:pt idx="688">
                  <c:v>18.888000000000002</c:v>
                </c:pt>
                <c:pt idx="689">
                  <c:v>18.917999999999999</c:v>
                </c:pt>
                <c:pt idx="690">
                  <c:v>18.756</c:v>
                </c:pt>
                <c:pt idx="691">
                  <c:v>18.802</c:v>
                </c:pt>
                <c:pt idx="692">
                  <c:v>18.879000000000001</c:v>
                </c:pt>
                <c:pt idx="693">
                  <c:v>17.655999999999999</c:v>
                </c:pt>
                <c:pt idx="694">
                  <c:v>18.068000000000001</c:v>
                </c:pt>
                <c:pt idx="695">
                  <c:v>17.709</c:v>
                </c:pt>
                <c:pt idx="696">
                  <c:v>19.372</c:v>
                </c:pt>
                <c:pt idx="697">
                  <c:v>18.427</c:v>
                </c:pt>
                <c:pt idx="698">
                  <c:v>18.675000000000001</c:v>
                </c:pt>
                <c:pt idx="699">
                  <c:v>18.376999999999999</c:v>
                </c:pt>
                <c:pt idx="700">
                  <c:v>18.663</c:v>
                </c:pt>
                <c:pt idx="701">
                  <c:v>18.673999999999999</c:v>
                </c:pt>
                <c:pt idx="702">
                  <c:v>18.690999999999999</c:v>
                </c:pt>
                <c:pt idx="703">
                  <c:v>18.742000000000001</c:v>
                </c:pt>
                <c:pt idx="704">
                  <c:v>17.91</c:v>
                </c:pt>
                <c:pt idx="705">
                  <c:v>17.856000000000002</c:v>
                </c:pt>
                <c:pt idx="706">
                  <c:v>17.797999999999998</c:v>
                </c:pt>
                <c:pt idx="707">
                  <c:v>17.794</c:v>
                </c:pt>
                <c:pt idx="708">
                  <c:v>17.760999999999999</c:v>
                </c:pt>
                <c:pt idx="709">
                  <c:v>18.225999999999999</c:v>
                </c:pt>
                <c:pt idx="710">
                  <c:v>18.148</c:v>
                </c:pt>
                <c:pt idx="711">
                  <c:v>16.015000000000001</c:v>
                </c:pt>
                <c:pt idx="712">
                  <c:v>16.146999999999998</c:v>
                </c:pt>
                <c:pt idx="713">
                  <c:v>17.038</c:v>
                </c:pt>
                <c:pt idx="714">
                  <c:v>17.178999999999998</c:v>
                </c:pt>
                <c:pt idx="715">
                  <c:v>16.93</c:v>
                </c:pt>
                <c:pt idx="716">
                  <c:v>16.974</c:v>
                </c:pt>
                <c:pt idx="717">
                  <c:v>16.105</c:v>
                </c:pt>
                <c:pt idx="718">
                  <c:v>16.029</c:v>
                </c:pt>
                <c:pt idx="719">
                  <c:v>16.207000000000001</c:v>
                </c:pt>
                <c:pt idx="720">
                  <c:v>16.266999999999999</c:v>
                </c:pt>
                <c:pt idx="721">
                  <c:v>16.308</c:v>
                </c:pt>
                <c:pt idx="722">
                  <c:v>16.048999999999999</c:v>
                </c:pt>
                <c:pt idx="723">
                  <c:v>15.589</c:v>
                </c:pt>
                <c:pt idx="724">
                  <c:v>14.678000000000001</c:v>
                </c:pt>
                <c:pt idx="725">
                  <c:v>14.648</c:v>
                </c:pt>
                <c:pt idx="726">
                  <c:v>12.566000000000001</c:v>
                </c:pt>
                <c:pt idx="727">
                  <c:v>12.564</c:v>
                </c:pt>
                <c:pt idx="728">
                  <c:v>12.15</c:v>
                </c:pt>
                <c:pt idx="729">
                  <c:v>12.222</c:v>
                </c:pt>
                <c:pt idx="730">
                  <c:v>12.721</c:v>
                </c:pt>
                <c:pt idx="731">
                  <c:v>12.891</c:v>
                </c:pt>
                <c:pt idx="732">
                  <c:v>12.87</c:v>
                </c:pt>
                <c:pt idx="733">
                  <c:v>12.846</c:v>
                </c:pt>
                <c:pt idx="734">
                  <c:v>12.564</c:v>
                </c:pt>
                <c:pt idx="735">
                  <c:v>12.553000000000001</c:v>
                </c:pt>
                <c:pt idx="736">
                  <c:v>12.611000000000001</c:v>
                </c:pt>
                <c:pt idx="737">
                  <c:v>12.598000000000001</c:v>
                </c:pt>
                <c:pt idx="738">
                  <c:v>12.611000000000001</c:v>
                </c:pt>
                <c:pt idx="739">
                  <c:v>11.951000000000001</c:v>
                </c:pt>
                <c:pt idx="740">
                  <c:v>12.041</c:v>
                </c:pt>
                <c:pt idx="741">
                  <c:v>11.901</c:v>
                </c:pt>
                <c:pt idx="742">
                  <c:v>12.505000000000001</c:v>
                </c:pt>
                <c:pt idx="743">
                  <c:v>11.259</c:v>
                </c:pt>
                <c:pt idx="744">
                  <c:v>11.089</c:v>
                </c:pt>
                <c:pt idx="745">
                  <c:v>11.457000000000001</c:v>
                </c:pt>
                <c:pt idx="746">
                  <c:v>11.4</c:v>
                </c:pt>
                <c:pt idx="747">
                  <c:v>11.45</c:v>
                </c:pt>
                <c:pt idx="748">
                  <c:v>12.113</c:v>
                </c:pt>
                <c:pt idx="749">
                  <c:v>11.801</c:v>
                </c:pt>
                <c:pt idx="750">
                  <c:v>11.515000000000001</c:v>
                </c:pt>
                <c:pt idx="751">
                  <c:v>11.51</c:v>
                </c:pt>
                <c:pt idx="752">
                  <c:v>12.249000000000001</c:v>
                </c:pt>
                <c:pt idx="753">
                  <c:v>12.166</c:v>
                </c:pt>
                <c:pt idx="754">
                  <c:v>12.186</c:v>
                </c:pt>
                <c:pt idx="755">
                  <c:v>12.93</c:v>
                </c:pt>
                <c:pt idx="756">
                  <c:v>13.464</c:v>
                </c:pt>
                <c:pt idx="757">
                  <c:v>13.406000000000001</c:v>
                </c:pt>
                <c:pt idx="758">
                  <c:v>13.606</c:v>
                </c:pt>
                <c:pt idx="759">
                  <c:v>13.458</c:v>
                </c:pt>
                <c:pt idx="760">
                  <c:v>12.714</c:v>
                </c:pt>
                <c:pt idx="761">
                  <c:v>13.81</c:v>
                </c:pt>
                <c:pt idx="762">
                  <c:v>14.238</c:v>
                </c:pt>
                <c:pt idx="763">
                  <c:v>14.24</c:v>
                </c:pt>
                <c:pt idx="764">
                  <c:v>14.254</c:v>
                </c:pt>
                <c:pt idx="765">
                  <c:v>14.250999999999999</c:v>
                </c:pt>
                <c:pt idx="766">
                  <c:v>14.226000000000001</c:v>
                </c:pt>
                <c:pt idx="767">
                  <c:v>14.244999999999999</c:v>
                </c:pt>
                <c:pt idx="768">
                  <c:v>14.295999999999999</c:v>
                </c:pt>
                <c:pt idx="769">
                  <c:v>14.302</c:v>
                </c:pt>
                <c:pt idx="770">
                  <c:v>14.182</c:v>
                </c:pt>
                <c:pt idx="771">
                  <c:v>14.284000000000001</c:v>
                </c:pt>
                <c:pt idx="772">
                  <c:v>13.321</c:v>
                </c:pt>
                <c:pt idx="773">
                  <c:v>13.284000000000001</c:v>
                </c:pt>
                <c:pt idx="774">
                  <c:v>13.273</c:v>
                </c:pt>
                <c:pt idx="775">
                  <c:v>13.095000000000001</c:v>
                </c:pt>
                <c:pt idx="776">
                  <c:v>13.077</c:v>
                </c:pt>
                <c:pt idx="777">
                  <c:v>13.006</c:v>
                </c:pt>
                <c:pt idx="778">
                  <c:v>12.413</c:v>
                </c:pt>
                <c:pt idx="779">
                  <c:v>12.388999999999999</c:v>
                </c:pt>
                <c:pt idx="780">
                  <c:v>11.164999999999999</c:v>
                </c:pt>
                <c:pt idx="781">
                  <c:v>11.154999999999999</c:v>
                </c:pt>
                <c:pt idx="782">
                  <c:v>10.493</c:v>
                </c:pt>
                <c:pt idx="783">
                  <c:v>10.503</c:v>
                </c:pt>
                <c:pt idx="784">
                  <c:v>10.821999999999999</c:v>
                </c:pt>
                <c:pt idx="785">
                  <c:v>9.7080000000000002</c:v>
                </c:pt>
                <c:pt idx="786">
                  <c:v>9.0120000000000005</c:v>
                </c:pt>
                <c:pt idx="787">
                  <c:v>9.0760000000000005</c:v>
                </c:pt>
                <c:pt idx="788">
                  <c:v>8.7010000000000005</c:v>
                </c:pt>
                <c:pt idx="789">
                  <c:v>8.7000000000000011</c:v>
                </c:pt>
                <c:pt idx="790">
                  <c:v>8.343</c:v>
                </c:pt>
                <c:pt idx="791">
                  <c:v>6.4740000000000002</c:v>
                </c:pt>
                <c:pt idx="792">
                  <c:v>5.73</c:v>
                </c:pt>
                <c:pt idx="793">
                  <c:v>5.9589999999999996</c:v>
                </c:pt>
                <c:pt idx="794">
                  <c:v>5.9119999999999999</c:v>
                </c:pt>
                <c:pt idx="795">
                  <c:v>5.9</c:v>
                </c:pt>
                <c:pt idx="796">
                  <c:v>6.8259999999999996</c:v>
                </c:pt>
                <c:pt idx="797">
                  <c:v>6.8310000000000004</c:v>
                </c:pt>
                <c:pt idx="798">
                  <c:v>6.6929999999999996</c:v>
                </c:pt>
                <c:pt idx="799">
                  <c:v>6.819</c:v>
                </c:pt>
                <c:pt idx="800">
                  <c:v>6.8250000000000002</c:v>
                </c:pt>
                <c:pt idx="801">
                  <c:v>6.5920000000000014</c:v>
                </c:pt>
                <c:pt idx="802">
                  <c:v>6.4539999999999997</c:v>
                </c:pt>
                <c:pt idx="803">
                  <c:v>8.5809999999999995</c:v>
                </c:pt>
                <c:pt idx="804">
                  <c:v>8.7919999999999998</c:v>
                </c:pt>
                <c:pt idx="805">
                  <c:v>9.7859999999999996</c:v>
                </c:pt>
                <c:pt idx="806">
                  <c:v>9.838000000000001</c:v>
                </c:pt>
                <c:pt idx="807">
                  <c:v>9.8059999999999992</c:v>
                </c:pt>
                <c:pt idx="808">
                  <c:v>9.8079999999999998</c:v>
                </c:pt>
                <c:pt idx="809">
                  <c:v>9.9030000000000005</c:v>
                </c:pt>
                <c:pt idx="810">
                  <c:v>9.9280000000000008</c:v>
                </c:pt>
                <c:pt idx="811">
                  <c:v>10.012</c:v>
                </c:pt>
                <c:pt idx="812">
                  <c:v>9.9719999999999995</c:v>
                </c:pt>
                <c:pt idx="813">
                  <c:v>10.016999999999999</c:v>
                </c:pt>
                <c:pt idx="814">
                  <c:v>9.6150000000000002</c:v>
                </c:pt>
                <c:pt idx="815">
                  <c:v>9.6810000000000009</c:v>
                </c:pt>
                <c:pt idx="816">
                  <c:v>9.7270000000000003</c:v>
                </c:pt>
                <c:pt idx="817">
                  <c:v>9.6739999999999995</c:v>
                </c:pt>
                <c:pt idx="818">
                  <c:v>9.6150000000000002</c:v>
                </c:pt>
                <c:pt idx="819">
                  <c:v>9.5830000000000002</c:v>
                </c:pt>
                <c:pt idx="820">
                  <c:v>11.586</c:v>
                </c:pt>
                <c:pt idx="821">
                  <c:v>11.516</c:v>
                </c:pt>
                <c:pt idx="822">
                  <c:v>11.506</c:v>
                </c:pt>
                <c:pt idx="823">
                  <c:v>11.701000000000001</c:v>
                </c:pt>
                <c:pt idx="824">
                  <c:v>11.782999999999999</c:v>
                </c:pt>
                <c:pt idx="825">
                  <c:v>12.739000000000001</c:v>
                </c:pt>
                <c:pt idx="826">
                  <c:v>12.35</c:v>
                </c:pt>
                <c:pt idx="827">
                  <c:v>13.212</c:v>
                </c:pt>
                <c:pt idx="828">
                  <c:v>13.444000000000001</c:v>
                </c:pt>
                <c:pt idx="829">
                  <c:v>13.627000000000001</c:v>
                </c:pt>
                <c:pt idx="830">
                  <c:v>13.842000000000001</c:v>
                </c:pt>
                <c:pt idx="831">
                  <c:v>13.816000000000001</c:v>
                </c:pt>
                <c:pt idx="832">
                  <c:v>14.929</c:v>
                </c:pt>
                <c:pt idx="833">
                  <c:v>14.06</c:v>
                </c:pt>
                <c:pt idx="834">
                  <c:v>14.036</c:v>
                </c:pt>
                <c:pt idx="835">
                  <c:v>13.537000000000001</c:v>
                </c:pt>
                <c:pt idx="836">
                  <c:v>14.611000000000001</c:v>
                </c:pt>
                <c:pt idx="837">
                  <c:v>15.179</c:v>
                </c:pt>
                <c:pt idx="838">
                  <c:v>15.215</c:v>
                </c:pt>
                <c:pt idx="839">
                  <c:v>15.76</c:v>
                </c:pt>
                <c:pt idx="840">
                  <c:v>15.718999999999999</c:v>
                </c:pt>
                <c:pt idx="841">
                  <c:v>15.742000000000001</c:v>
                </c:pt>
                <c:pt idx="842">
                  <c:v>15.999000000000001</c:v>
                </c:pt>
                <c:pt idx="843">
                  <c:v>15.939</c:v>
                </c:pt>
                <c:pt idx="844">
                  <c:v>15.930999999999999</c:v>
                </c:pt>
                <c:pt idx="845">
                  <c:v>16.059000000000001</c:v>
                </c:pt>
                <c:pt idx="846">
                  <c:v>16.074000000000002</c:v>
                </c:pt>
                <c:pt idx="847">
                  <c:v>16.05</c:v>
                </c:pt>
                <c:pt idx="848">
                  <c:v>16.111999999999998</c:v>
                </c:pt>
                <c:pt idx="849">
                  <c:v>16.111999999999998</c:v>
                </c:pt>
                <c:pt idx="850">
                  <c:v>14.896000000000001</c:v>
                </c:pt>
                <c:pt idx="851">
                  <c:v>14.772</c:v>
                </c:pt>
                <c:pt idx="852">
                  <c:v>14.778</c:v>
                </c:pt>
                <c:pt idx="853">
                  <c:v>14.538</c:v>
                </c:pt>
                <c:pt idx="854">
                  <c:v>14.473000000000001</c:v>
                </c:pt>
                <c:pt idx="855">
                  <c:v>13.885</c:v>
                </c:pt>
                <c:pt idx="856">
                  <c:v>13.879</c:v>
                </c:pt>
                <c:pt idx="857">
                  <c:v>12.919</c:v>
                </c:pt>
                <c:pt idx="858">
                  <c:v>12.803000000000001</c:v>
                </c:pt>
                <c:pt idx="859">
                  <c:v>12.978999999999999</c:v>
                </c:pt>
                <c:pt idx="860">
                  <c:v>12.819000000000001</c:v>
                </c:pt>
                <c:pt idx="861">
                  <c:v>13.409000000000001</c:v>
                </c:pt>
                <c:pt idx="862">
                  <c:v>12.159000000000001</c:v>
                </c:pt>
                <c:pt idx="863">
                  <c:v>12.029</c:v>
                </c:pt>
                <c:pt idx="864">
                  <c:v>11.875</c:v>
                </c:pt>
                <c:pt idx="865">
                  <c:v>11.502000000000001</c:v>
                </c:pt>
                <c:pt idx="866">
                  <c:v>9.6210000000000004</c:v>
                </c:pt>
                <c:pt idx="867">
                  <c:v>9.07</c:v>
                </c:pt>
                <c:pt idx="868">
                  <c:v>9.0489999999999995</c:v>
                </c:pt>
                <c:pt idx="869">
                  <c:v>8.2620000000000005</c:v>
                </c:pt>
                <c:pt idx="870">
                  <c:v>8.2520000000000007</c:v>
                </c:pt>
                <c:pt idx="871">
                  <c:v>8.5960000000000001</c:v>
                </c:pt>
                <c:pt idx="872">
                  <c:v>8.7539999999999996</c:v>
                </c:pt>
                <c:pt idx="873">
                  <c:v>8.7720000000000002</c:v>
                </c:pt>
                <c:pt idx="874">
                  <c:v>8.7799999999999994</c:v>
                </c:pt>
                <c:pt idx="875">
                  <c:v>8.8450000000000006</c:v>
                </c:pt>
                <c:pt idx="876">
                  <c:v>9.3390000000000004</c:v>
                </c:pt>
                <c:pt idx="877">
                  <c:v>9.4060000000000006</c:v>
                </c:pt>
                <c:pt idx="878">
                  <c:v>9.6349999999999998</c:v>
                </c:pt>
                <c:pt idx="879">
                  <c:v>9.8089999999999993</c:v>
                </c:pt>
                <c:pt idx="880">
                  <c:v>9.81</c:v>
                </c:pt>
                <c:pt idx="881">
                  <c:v>10.122999999999999</c:v>
                </c:pt>
                <c:pt idx="882">
                  <c:v>10.127000000000001</c:v>
                </c:pt>
                <c:pt idx="883">
                  <c:v>10.318</c:v>
                </c:pt>
                <c:pt idx="884">
                  <c:v>10.874000000000001</c:v>
                </c:pt>
                <c:pt idx="885">
                  <c:v>10.634</c:v>
                </c:pt>
                <c:pt idx="886">
                  <c:v>10.673</c:v>
                </c:pt>
                <c:pt idx="887">
                  <c:v>10.728999999999999</c:v>
                </c:pt>
                <c:pt idx="888">
                  <c:v>10.734</c:v>
                </c:pt>
                <c:pt idx="889">
                  <c:v>10.18</c:v>
                </c:pt>
                <c:pt idx="890">
                  <c:v>10.48</c:v>
                </c:pt>
                <c:pt idx="891">
                  <c:v>11.901999999999999</c:v>
                </c:pt>
                <c:pt idx="892">
                  <c:v>11.782</c:v>
                </c:pt>
                <c:pt idx="893">
                  <c:v>12.074999999999999</c:v>
                </c:pt>
                <c:pt idx="894">
                  <c:v>12.41</c:v>
                </c:pt>
                <c:pt idx="895">
                  <c:v>12.029</c:v>
                </c:pt>
                <c:pt idx="896">
                  <c:v>11.819000000000001</c:v>
                </c:pt>
                <c:pt idx="897">
                  <c:v>12.022</c:v>
                </c:pt>
                <c:pt idx="898">
                  <c:v>12.465</c:v>
                </c:pt>
                <c:pt idx="899">
                  <c:v>12.494999999999999</c:v>
                </c:pt>
                <c:pt idx="900">
                  <c:v>13.202999999999999</c:v>
                </c:pt>
                <c:pt idx="901">
                  <c:v>13.911</c:v>
                </c:pt>
                <c:pt idx="902">
                  <c:v>13.79</c:v>
                </c:pt>
                <c:pt idx="903">
                  <c:v>13.765000000000001</c:v>
                </c:pt>
                <c:pt idx="904">
                  <c:v>13.801</c:v>
                </c:pt>
                <c:pt idx="905">
                  <c:v>14.206</c:v>
                </c:pt>
                <c:pt idx="906">
                  <c:v>13.993</c:v>
                </c:pt>
                <c:pt idx="907">
                  <c:v>13.871</c:v>
                </c:pt>
                <c:pt idx="908">
                  <c:v>14.06</c:v>
                </c:pt>
                <c:pt idx="909">
                  <c:v>14.34</c:v>
                </c:pt>
                <c:pt idx="910">
                  <c:v>14.913</c:v>
                </c:pt>
                <c:pt idx="911">
                  <c:v>14.885</c:v>
                </c:pt>
                <c:pt idx="912">
                  <c:v>15.196</c:v>
                </c:pt>
                <c:pt idx="913">
                  <c:v>15.631</c:v>
                </c:pt>
                <c:pt idx="914">
                  <c:v>15.201000000000001</c:v>
                </c:pt>
                <c:pt idx="915">
                  <c:v>15.206</c:v>
                </c:pt>
                <c:pt idx="916">
                  <c:v>15.186</c:v>
                </c:pt>
                <c:pt idx="917">
                  <c:v>15.428000000000001</c:v>
                </c:pt>
                <c:pt idx="918">
                  <c:v>15.548999999999999</c:v>
                </c:pt>
                <c:pt idx="919">
                  <c:v>16.454999999999998</c:v>
                </c:pt>
                <c:pt idx="920">
                  <c:v>16.169</c:v>
                </c:pt>
                <c:pt idx="921">
                  <c:v>14.755000000000001</c:v>
                </c:pt>
                <c:pt idx="922">
                  <c:v>14.884</c:v>
                </c:pt>
                <c:pt idx="923">
                  <c:v>14.679</c:v>
                </c:pt>
                <c:pt idx="924">
                  <c:v>14.522</c:v>
                </c:pt>
                <c:pt idx="925">
                  <c:v>15.206</c:v>
                </c:pt>
                <c:pt idx="926">
                  <c:v>15.134</c:v>
                </c:pt>
                <c:pt idx="927">
                  <c:v>15.45</c:v>
                </c:pt>
                <c:pt idx="928">
                  <c:v>14.741</c:v>
                </c:pt>
                <c:pt idx="929">
                  <c:v>14.9</c:v>
                </c:pt>
                <c:pt idx="930">
                  <c:v>14.624000000000001</c:v>
                </c:pt>
                <c:pt idx="931">
                  <c:v>14.971</c:v>
                </c:pt>
                <c:pt idx="932">
                  <c:v>15.019</c:v>
                </c:pt>
                <c:pt idx="933">
                  <c:v>15.151999999999999</c:v>
                </c:pt>
                <c:pt idx="934">
                  <c:v>15.138999999999999</c:v>
                </c:pt>
                <c:pt idx="935">
                  <c:v>16.402000000000001</c:v>
                </c:pt>
                <c:pt idx="936">
                  <c:v>16.411999999999999</c:v>
                </c:pt>
                <c:pt idx="937">
                  <c:v>21.576000000000001</c:v>
                </c:pt>
                <c:pt idx="938">
                  <c:v>21.388000000000002</c:v>
                </c:pt>
                <c:pt idx="939">
                  <c:v>28.643000000000001</c:v>
                </c:pt>
                <c:pt idx="940">
                  <c:v>31.863</c:v>
                </c:pt>
                <c:pt idx="941">
                  <c:v>33.869</c:v>
                </c:pt>
                <c:pt idx="942">
                  <c:v>36.661000000000001</c:v>
                </c:pt>
                <c:pt idx="943">
                  <c:v>36.362000000000002</c:v>
                </c:pt>
                <c:pt idx="944">
                  <c:v>37.11</c:v>
                </c:pt>
                <c:pt idx="945">
                  <c:v>37.146999999999998</c:v>
                </c:pt>
                <c:pt idx="946">
                  <c:v>37.146999999999998</c:v>
                </c:pt>
                <c:pt idx="947">
                  <c:v>38.793999999999997</c:v>
                </c:pt>
                <c:pt idx="948">
                  <c:v>38.889000000000003</c:v>
                </c:pt>
                <c:pt idx="949">
                  <c:v>38.750999999999998</c:v>
                </c:pt>
                <c:pt idx="950">
                  <c:v>40.372</c:v>
                </c:pt>
                <c:pt idx="951">
                  <c:v>40.627000000000002</c:v>
                </c:pt>
                <c:pt idx="952">
                  <c:v>40.767000000000003</c:v>
                </c:pt>
                <c:pt idx="953">
                  <c:v>41.052</c:v>
                </c:pt>
                <c:pt idx="954">
                  <c:v>42.031999999999996</c:v>
                </c:pt>
                <c:pt idx="955">
                  <c:v>41.686999999999998</c:v>
                </c:pt>
                <c:pt idx="956">
                  <c:v>41.744999999999997</c:v>
                </c:pt>
                <c:pt idx="957">
                  <c:v>41.533999999999999</c:v>
                </c:pt>
                <c:pt idx="958">
                  <c:v>41.99</c:v>
                </c:pt>
                <c:pt idx="959">
                  <c:v>42.008000000000003</c:v>
                </c:pt>
                <c:pt idx="960">
                  <c:v>42.018000000000001</c:v>
                </c:pt>
                <c:pt idx="961">
                  <c:v>42.768000000000001</c:v>
                </c:pt>
                <c:pt idx="962">
                  <c:v>42.829000000000001</c:v>
                </c:pt>
                <c:pt idx="963">
                  <c:v>43.383000000000003</c:v>
                </c:pt>
                <c:pt idx="964">
                  <c:v>43.493000000000002</c:v>
                </c:pt>
                <c:pt idx="965">
                  <c:v>43.100999999999999</c:v>
                </c:pt>
                <c:pt idx="966">
                  <c:v>43.290999999999997</c:v>
                </c:pt>
                <c:pt idx="967">
                  <c:v>41.237000000000002</c:v>
                </c:pt>
                <c:pt idx="968">
                  <c:v>41.265999999999998</c:v>
                </c:pt>
                <c:pt idx="969">
                  <c:v>35.822000000000003</c:v>
                </c:pt>
                <c:pt idx="970">
                  <c:v>33.326000000000001</c:v>
                </c:pt>
                <c:pt idx="971">
                  <c:v>31.747</c:v>
                </c:pt>
                <c:pt idx="972">
                  <c:v>30.361000000000001</c:v>
                </c:pt>
                <c:pt idx="973">
                  <c:v>30.376999999999999</c:v>
                </c:pt>
                <c:pt idx="974">
                  <c:v>30.478999999999999</c:v>
                </c:pt>
                <c:pt idx="975">
                  <c:v>30.552</c:v>
                </c:pt>
                <c:pt idx="976">
                  <c:v>31.114000000000001</c:v>
                </c:pt>
                <c:pt idx="977">
                  <c:v>28.212</c:v>
                </c:pt>
                <c:pt idx="978">
                  <c:v>28.85</c:v>
                </c:pt>
                <c:pt idx="979">
                  <c:v>30.058</c:v>
                </c:pt>
                <c:pt idx="980">
                  <c:v>29.082999999999998</c:v>
                </c:pt>
                <c:pt idx="981">
                  <c:v>29.312000000000001</c:v>
                </c:pt>
                <c:pt idx="982">
                  <c:v>29.474</c:v>
                </c:pt>
                <c:pt idx="983">
                  <c:v>29.225000000000001</c:v>
                </c:pt>
                <c:pt idx="984">
                  <c:v>29.747</c:v>
                </c:pt>
                <c:pt idx="985">
                  <c:v>29.736999999999998</c:v>
                </c:pt>
                <c:pt idx="986">
                  <c:v>29.846</c:v>
                </c:pt>
                <c:pt idx="987">
                  <c:v>29.655000000000001</c:v>
                </c:pt>
                <c:pt idx="988">
                  <c:v>29.036000000000001</c:v>
                </c:pt>
                <c:pt idx="989">
                  <c:v>29.664999999999999</c:v>
                </c:pt>
                <c:pt idx="990">
                  <c:v>30.08</c:v>
                </c:pt>
                <c:pt idx="991">
                  <c:v>29.268999999999998</c:v>
                </c:pt>
                <c:pt idx="992">
                  <c:v>29.103999999999999</c:v>
                </c:pt>
                <c:pt idx="993">
                  <c:v>28.302</c:v>
                </c:pt>
                <c:pt idx="994">
                  <c:v>28.434999999999999</c:v>
                </c:pt>
                <c:pt idx="995">
                  <c:v>29.111000000000001</c:v>
                </c:pt>
                <c:pt idx="996">
                  <c:v>29.021000000000001</c:v>
                </c:pt>
                <c:pt idx="997">
                  <c:v>30.178000000000001</c:v>
                </c:pt>
                <c:pt idx="998">
                  <c:v>30.161000000000001</c:v>
                </c:pt>
                <c:pt idx="999">
                  <c:v>30.983000000000001</c:v>
                </c:pt>
                <c:pt idx="1000">
                  <c:v>32.151000000000003</c:v>
                </c:pt>
                <c:pt idx="1001">
                  <c:v>31.126999999999999</c:v>
                </c:pt>
                <c:pt idx="1002">
                  <c:v>29.71</c:v>
                </c:pt>
                <c:pt idx="1003">
                  <c:v>29.84</c:v>
                </c:pt>
                <c:pt idx="1004">
                  <c:v>29.262</c:v>
                </c:pt>
                <c:pt idx="1005">
                  <c:v>29.288</c:v>
                </c:pt>
                <c:pt idx="1006">
                  <c:v>30.795000000000002</c:v>
                </c:pt>
                <c:pt idx="1007">
                  <c:v>30.803000000000001</c:v>
                </c:pt>
                <c:pt idx="1008">
                  <c:v>30.047000000000001</c:v>
                </c:pt>
                <c:pt idx="1009">
                  <c:v>28.722000000000001</c:v>
                </c:pt>
                <c:pt idx="1010">
                  <c:v>28.218</c:v>
                </c:pt>
                <c:pt idx="1011">
                  <c:v>28.503</c:v>
                </c:pt>
                <c:pt idx="1012">
                  <c:v>28.654</c:v>
                </c:pt>
                <c:pt idx="1013">
                  <c:v>28.515000000000001</c:v>
                </c:pt>
                <c:pt idx="1014">
                  <c:v>27.451000000000001</c:v>
                </c:pt>
                <c:pt idx="1015">
                  <c:v>27.475000000000001</c:v>
                </c:pt>
                <c:pt idx="1016">
                  <c:v>28.033000000000001</c:v>
                </c:pt>
                <c:pt idx="1017">
                  <c:v>28.030999999999999</c:v>
                </c:pt>
                <c:pt idx="1018">
                  <c:v>27.483000000000001</c:v>
                </c:pt>
                <c:pt idx="1019">
                  <c:v>28.337</c:v>
                </c:pt>
                <c:pt idx="1020">
                  <c:v>27.681000000000001</c:v>
                </c:pt>
                <c:pt idx="1021">
                  <c:v>30.126000000000001</c:v>
                </c:pt>
                <c:pt idx="1022">
                  <c:v>30.117999999999999</c:v>
                </c:pt>
                <c:pt idx="1023">
                  <c:v>29.64</c:v>
                </c:pt>
                <c:pt idx="1024">
                  <c:v>29.553999999999998</c:v>
                </c:pt>
                <c:pt idx="1025">
                  <c:v>28.919</c:v>
                </c:pt>
                <c:pt idx="1026">
                  <c:v>28.776</c:v>
                </c:pt>
                <c:pt idx="1027">
                  <c:v>27.658999999999999</c:v>
                </c:pt>
                <c:pt idx="1028">
                  <c:v>28.149000000000001</c:v>
                </c:pt>
                <c:pt idx="1029">
                  <c:v>27.542000000000002</c:v>
                </c:pt>
                <c:pt idx="1030">
                  <c:v>26.378</c:v>
                </c:pt>
                <c:pt idx="1031">
                  <c:v>26.148</c:v>
                </c:pt>
                <c:pt idx="1032">
                  <c:v>25.533999999999999</c:v>
                </c:pt>
                <c:pt idx="1033">
                  <c:v>25.518000000000001</c:v>
                </c:pt>
                <c:pt idx="1034">
                  <c:v>25.614000000000001</c:v>
                </c:pt>
                <c:pt idx="1035">
                  <c:v>26.888999999999999</c:v>
                </c:pt>
                <c:pt idx="1036">
                  <c:v>24.57</c:v>
                </c:pt>
                <c:pt idx="1037">
                  <c:v>24.56</c:v>
                </c:pt>
                <c:pt idx="1038">
                  <c:v>24.045999999999999</c:v>
                </c:pt>
                <c:pt idx="1039">
                  <c:v>23.872</c:v>
                </c:pt>
                <c:pt idx="1040">
                  <c:v>23.835000000000001</c:v>
                </c:pt>
                <c:pt idx="1041">
                  <c:v>23.606000000000002</c:v>
                </c:pt>
                <c:pt idx="1042">
                  <c:v>23.201000000000001</c:v>
                </c:pt>
                <c:pt idx="1043">
                  <c:v>23.253</c:v>
                </c:pt>
                <c:pt idx="1044">
                  <c:v>22.475999999999999</c:v>
                </c:pt>
                <c:pt idx="1045">
                  <c:v>22.74</c:v>
                </c:pt>
                <c:pt idx="1046">
                  <c:v>21.513000000000002</c:v>
                </c:pt>
                <c:pt idx="1047">
                  <c:v>21.492999999999999</c:v>
                </c:pt>
                <c:pt idx="1048">
                  <c:v>21.489000000000001</c:v>
                </c:pt>
                <c:pt idx="1049">
                  <c:v>20.076000000000001</c:v>
                </c:pt>
                <c:pt idx="1050">
                  <c:v>20.164000000000001</c:v>
                </c:pt>
                <c:pt idx="1051">
                  <c:v>16.254000000000001</c:v>
                </c:pt>
                <c:pt idx="1052">
                  <c:v>16.23</c:v>
                </c:pt>
                <c:pt idx="1053">
                  <c:v>16.327000000000002</c:v>
                </c:pt>
                <c:pt idx="1054">
                  <c:v>16.102</c:v>
                </c:pt>
                <c:pt idx="1055">
                  <c:v>16.120999999999999</c:v>
                </c:pt>
                <c:pt idx="1056">
                  <c:v>16.385000000000002</c:v>
                </c:pt>
                <c:pt idx="1057">
                  <c:v>14.944000000000001</c:v>
                </c:pt>
                <c:pt idx="1058">
                  <c:v>14.286</c:v>
                </c:pt>
                <c:pt idx="1059">
                  <c:v>13.401</c:v>
                </c:pt>
                <c:pt idx="1060">
                  <c:v>13.042999999999999</c:v>
                </c:pt>
                <c:pt idx="1061">
                  <c:v>12.489000000000001</c:v>
                </c:pt>
                <c:pt idx="1062">
                  <c:v>12.744</c:v>
                </c:pt>
                <c:pt idx="1063">
                  <c:v>12.804</c:v>
                </c:pt>
                <c:pt idx="1064">
                  <c:v>12.167</c:v>
                </c:pt>
                <c:pt idx="1065">
                  <c:v>9.2309999999999999</c:v>
                </c:pt>
                <c:pt idx="1066">
                  <c:v>9.452</c:v>
                </c:pt>
                <c:pt idx="1067">
                  <c:v>9.2729999999999997</c:v>
                </c:pt>
                <c:pt idx="1068">
                  <c:v>9.766</c:v>
                </c:pt>
                <c:pt idx="1069">
                  <c:v>9.7740000000000009</c:v>
                </c:pt>
                <c:pt idx="1070">
                  <c:v>9.7569999999999997</c:v>
                </c:pt>
                <c:pt idx="1071">
                  <c:v>8.7149999999999999</c:v>
                </c:pt>
                <c:pt idx="1072">
                  <c:v>8.375</c:v>
                </c:pt>
                <c:pt idx="1073">
                  <c:v>8.5839999999999996</c:v>
                </c:pt>
                <c:pt idx="1074">
                  <c:v>8.6590000000000007</c:v>
                </c:pt>
                <c:pt idx="1075">
                  <c:v>7.7859999999999996</c:v>
                </c:pt>
                <c:pt idx="1076">
                  <c:v>8.0540000000000003</c:v>
                </c:pt>
                <c:pt idx="1077">
                  <c:v>8.4870000000000001</c:v>
                </c:pt>
                <c:pt idx="1078">
                  <c:v>8.3800000000000008</c:v>
                </c:pt>
                <c:pt idx="1079">
                  <c:v>8.4019999999999992</c:v>
                </c:pt>
                <c:pt idx="1080">
                  <c:v>8.1560000000000006</c:v>
                </c:pt>
                <c:pt idx="1081">
                  <c:v>8.2810000000000006</c:v>
                </c:pt>
                <c:pt idx="1082">
                  <c:v>8.3140000000000001</c:v>
                </c:pt>
                <c:pt idx="1083">
                  <c:v>8.07</c:v>
                </c:pt>
                <c:pt idx="1084">
                  <c:v>8.0519999999999996</c:v>
                </c:pt>
                <c:pt idx="1085">
                  <c:v>8.048</c:v>
                </c:pt>
                <c:pt idx="1086">
                  <c:v>7.798</c:v>
                </c:pt>
                <c:pt idx="1087">
                  <c:v>7.8520000000000003</c:v>
                </c:pt>
                <c:pt idx="1088">
                  <c:v>7.9690000000000003</c:v>
                </c:pt>
                <c:pt idx="1089">
                  <c:v>8.109</c:v>
                </c:pt>
                <c:pt idx="1090">
                  <c:v>9.43</c:v>
                </c:pt>
                <c:pt idx="1091">
                  <c:v>9.3149999999999995</c:v>
                </c:pt>
                <c:pt idx="1092">
                  <c:v>9.4710000000000001</c:v>
                </c:pt>
                <c:pt idx="1093">
                  <c:v>9.4589999999999996</c:v>
                </c:pt>
                <c:pt idx="1094">
                  <c:v>9.3949999999999996</c:v>
                </c:pt>
                <c:pt idx="1095">
                  <c:v>10.521000000000001</c:v>
                </c:pt>
                <c:pt idx="1096">
                  <c:v>10.359</c:v>
                </c:pt>
                <c:pt idx="1097">
                  <c:v>10.429</c:v>
                </c:pt>
                <c:pt idx="1098">
                  <c:v>9.7189999999999994</c:v>
                </c:pt>
                <c:pt idx="1099">
                  <c:v>9.729000000000001</c:v>
                </c:pt>
                <c:pt idx="1100">
                  <c:v>9.8179999999999996</c:v>
                </c:pt>
                <c:pt idx="1101">
                  <c:v>9.8610000000000007</c:v>
                </c:pt>
                <c:pt idx="1102">
                  <c:v>10.164</c:v>
                </c:pt>
                <c:pt idx="1103">
                  <c:v>9.8989999999999991</c:v>
                </c:pt>
                <c:pt idx="1104">
                  <c:v>10.429</c:v>
                </c:pt>
                <c:pt idx="1105">
                  <c:v>10.481999999999999</c:v>
                </c:pt>
                <c:pt idx="1106">
                  <c:v>10.458</c:v>
                </c:pt>
                <c:pt idx="1107">
                  <c:v>10.099</c:v>
                </c:pt>
                <c:pt idx="1108">
                  <c:v>10.121</c:v>
                </c:pt>
                <c:pt idx="1109">
                  <c:v>10.279</c:v>
                </c:pt>
                <c:pt idx="1110">
                  <c:v>10.395</c:v>
                </c:pt>
                <c:pt idx="1111">
                  <c:v>10.843</c:v>
                </c:pt>
                <c:pt idx="1112">
                  <c:v>10.808</c:v>
                </c:pt>
                <c:pt idx="1113">
                  <c:v>10.807</c:v>
                </c:pt>
                <c:pt idx="1114">
                  <c:v>11.368</c:v>
                </c:pt>
                <c:pt idx="1115">
                  <c:v>12.414</c:v>
                </c:pt>
                <c:pt idx="1116">
                  <c:v>12.538</c:v>
                </c:pt>
                <c:pt idx="1117">
                  <c:v>13.036</c:v>
                </c:pt>
                <c:pt idx="1118">
                  <c:v>13.526999999999999</c:v>
                </c:pt>
                <c:pt idx="1119">
                  <c:v>13.478</c:v>
                </c:pt>
                <c:pt idx="1120">
                  <c:v>13.337999999999999</c:v>
                </c:pt>
                <c:pt idx="1121">
                  <c:v>13.307</c:v>
                </c:pt>
                <c:pt idx="1122">
                  <c:v>13.164</c:v>
                </c:pt>
                <c:pt idx="1123">
                  <c:v>13.129</c:v>
                </c:pt>
                <c:pt idx="1124">
                  <c:v>13.365</c:v>
                </c:pt>
                <c:pt idx="1125">
                  <c:v>12.284000000000001</c:v>
                </c:pt>
                <c:pt idx="1126">
                  <c:v>12.945</c:v>
                </c:pt>
                <c:pt idx="1127">
                  <c:v>12.976000000000001</c:v>
                </c:pt>
                <c:pt idx="1128">
                  <c:v>12.991</c:v>
                </c:pt>
                <c:pt idx="1129">
                  <c:v>12.981</c:v>
                </c:pt>
                <c:pt idx="1130">
                  <c:v>13.065</c:v>
                </c:pt>
                <c:pt idx="1131">
                  <c:v>13.074999999999999</c:v>
                </c:pt>
                <c:pt idx="1132">
                  <c:v>13.097</c:v>
                </c:pt>
                <c:pt idx="1133">
                  <c:v>13.875999999999999</c:v>
                </c:pt>
                <c:pt idx="1134">
                  <c:v>13.188000000000001</c:v>
                </c:pt>
                <c:pt idx="1135">
                  <c:v>13.211</c:v>
                </c:pt>
                <c:pt idx="1136">
                  <c:v>13.265000000000001</c:v>
                </c:pt>
                <c:pt idx="1137">
                  <c:v>13.308999999999999</c:v>
                </c:pt>
                <c:pt idx="1138">
                  <c:v>13.246</c:v>
                </c:pt>
                <c:pt idx="1139">
                  <c:v>13.271000000000001</c:v>
                </c:pt>
                <c:pt idx="1140">
                  <c:v>13.305</c:v>
                </c:pt>
                <c:pt idx="1141">
                  <c:v>13.096</c:v>
                </c:pt>
                <c:pt idx="1142">
                  <c:v>13.648</c:v>
                </c:pt>
                <c:pt idx="1143">
                  <c:v>13.708</c:v>
                </c:pt>
                <c:pt idx="1144">
                  <c:v>14.44</c:v>
                </c:pt>
                <c:pt idx="1145">
                  <c:v>13.67</c:v>
                </c:pt>
                <c:pt idx="1146">
                  <c:v>13.461</c:v>
                </c:pt>
                <c:pt idx="1147">
                  <c:v>12.728</c:v>
                </c:pt>
                <c:pt idx="1148">
                  <c:v>12.303000000000001</c:v>
                </c:pt>
                <c:pt idx="1149">
                  <c:v>12.307</c:v>
                </c:pt>
                <c:pt idx="1150">
                  <c:v>11.851000000000001</c:v>
                </c:pt>
                <c:pt idx="1151">
                  <c:v>12.42</c:v>
                </c:pt>
                <c:pt idx="1152">
                  <c:v>12.358000000000001</c:v>
                </c:pt>
                <c:pt idx="1153">
                  <c:v>14.044</c:v>
                </c:pt>
                <c:pt idx="1154">
                  <c:v>13.949</c:v>
                </c:pt>
                <c:pt idx="1155">
                  <c:v>14.036</c:v>
                </c:pt>
                <c:pt idx="1156">
                  <c:v>15.146000000000001</c:v>
                </c:pt>
                <c:pt idx="1157">
                  <c:v>14.941000000000001</c:v>
                </c:pt>
                <c:pt idx="1158">
                  <c:v>15.178000000000001</c:v>
                </c:pt>
                <c:pt idx="1159">
                  <c:v>15.49</c:v>
                </c:pt>
                <c:pt idx="1160">
                  <c:v>15.843</c:v>
                </c:pt>
                <c:pt idx="1161">
                  <c:v>15.91</c:v>
                </c:pt>
                <c:pt idx="1162">
                  <c:v>16.245999999999999</c:v>
                </c:pt>
                <c:pt idx="1163">
                  <c:v>15.973000000000001</c:v>
                </c:pt>
                <c:pt idx="1164">
                  <c:v>15.981999999999999</c:v>
                </c:pt>
                <c:pt idx="1165">
                  <c:v>16.218</c:v>
                </c:pt>
                <c:pt idx="1166">
                  <c:v>16.106000000000002</c:v>
                </c:pt>
                <c:pt idx="1167">
                  <c:v>17.355</c:v>
                </c:pt>
                <c:pt idx="1168">
                  <c:v>17.486999999999998</c:v>
                </c:pt>
                <c:pt idx="1169">
                  <c:v>17.803999999999998</c:v>
                </c:pt>
                <c:pt idx="1170">
                  <c:v>17.800999999999998</c:v>
                </c:pt>
                <c:pt idx="1171">
                  <c:v>17.951000000000001</c:v>
                </c:pt>
                <c:pt idx="1172">
                  <c:v>17.370999999999999</c:v>
                </c:pt>
                <c:pt idx="1173">
                  <c:v>18.527000000000001</c:v>
                </c:pt>
                <c:pt idx="1174">
                  <c:v>18.032</c:v>
                </c:pt>
                <c:pt idx="1175">
                  <c:v>18.088000000000001</c:v>
                </c:pt>
                <c:pt idx="1176">
                  <c:v>18.093</c:v>
                </c:pt>
                <c:pt idx="1177">
                  <c:v>18.178000000000001</c:v>
                </c:pt>
                <c:pt idx="1178">
                  <c:v>18.416</c:v>
                </c:pt>
                <c:pt idx="1179">
                  <c:v>18.428999999999998</c:v>
                </c:pt>
                <c:pt idx="1180">
                  <c:v>18.349</c:v>
                </c:pt>
                <c:pt idx="1181">
                  <c:v>17.815999999999999</c:v>
                </c:pt>
                <c:pt idx="1182">
                  <c:v>17.873000000000001</c:v>
                </c:pt>
                <c:pt idx="1183">
                  <c:v>16.71</c:v>
                </c:pt>
                <c:pt idx="1184">
                  <c:v>16.748999999999999</c:v>
                </c:pt>
                <c:pt idx="1185">
                  <c:v>16.789000000000001</c:v>
                </c:pt>
                <c:pt idx="1186">
                  <c:v>15.664</c:v>
                </c:pt>
                <c:pt idx="1187">
                  <c:v>15.661</c:v>
                </c:pt>
                <c:pt idx="1188">
                  <c:v>15.885</c:v>
                </c:pt>
                <c:pt idx="1189">
                  <c:v>15.641</c:v>
                </c:pt>
                <c:pt idx="1190">
                  <c:v>15.577999999999999</c:v>
                </c:pt>
                <c:pt idx="1191">
                  <c:v>15.420999999999999</c:v>
                </c:pt>
                <c:pt idx="1192">
                  <c:v>15.827</c:v>
                </c:pt>
                <c:pt idx="1193">
                  <c:v>16.460999999999999</c:v>
                </c:pt>
                <c:pt idx="1194">
                  <c:v>16.466999999999999</c:v>
                </c:pt>
                <c:pt idx="1195">
                  <c:v>16.32</c:v>
                </c:pt>
                <c:pt idx="1196">
                  <c:v>16.34</c:v>
                </c:pt>
                <c:pt idx="1197">
                  <c:v>15.026999999999999</c:v>
                </c:pt>
                <c:pt idx="1198">
                  <c:v>15.808</c:v>
                </c:pt>
                <c:pt idx="1199">
                  <c:v>14.917</c:v>
                </c:pt>
                <c:pt idx="1200">
                  <c:v>14.923</c:v>
                </c:pt>
                <c:pt idx="1201">
                  <c:v>14.78</c:v>
                </c:pt>
                <c:pt idx="1202">
                  <c:v>14.741</c:v>
                </c:pt>
                <c:pt idx="1203">
                  <c:v>13.063000000000001</c:v>
                </c:pt>
                <c:pt idx="1204">
                  <c:v>13.071999999999999</c:v>
                </c:pt>
                <c:pt idx="1205">
                  <c:v>12.978</c:v>
                </c:pt>
                <c:pt idx="1206">
                  <c:v>12.977</c:v>
                </c:pt>
                <c:pt idx="1207">
                  <c:v>12.996</c:v>
                </c:pt>
                <c:pt idx="1208">
                  <c:v>12.6</c:v>
                </c:pt>
                <c:pt idx="1209">
                  <c:v>12.573</c:v>
                </c:pt>
                <c:pt idx="1210">
                  <c:v>12.33</c:v>
                </c:pt>
                <c:pt idx="1211">
                  <c:v>12.327</c:v>
                </c:pt>
                <c:pt idx="1212">
                  <c:v>12.506</c:v>
                </c:pt>
                <c:pt idx="1213">
                  <c:v>11.802</c:v>
                </c:pt>
                <c:pt idx="1214">
                  <c:v>11.765000000000001</c:v>
                </c:pt>
                <c:pt idx="1215">
                  <c:v>11.64</c:v>
                </c:pt>
                <c:pt idx="1216">
                  <c:v>11.52</c:v>
                </c:pt>
                <c:pt idx="1217">
                  <c:v>11.779</c:v>
                </c:pt>
                <c:pt idx="1218">
                  <c:v>11.4</c:v>
                </c:pt>
                <c:pt idx="1219">
                  <c:v>11.005000000000001</c:v>
                </c:pt>
                <c:pt idx="1220">
                  <c:v>10.584</c:v>
                </c:pt>
                <c:pt idx="1221">
                  <c:v>10.598000000000001</c:v>
                </c:pt>
                <c:pt idx="1222">
                  <c:v>11.108000000000001</c:v>
                </c:pt>
                <c:pt idx="1223">
                  <c:v>9.8780000000000001</c:v>
                </c:pt>
                <c:pt idx="1224">
                  <c:v>10.098000000000001</c:v>
                </c:pt>
                <c:pt idx="1225">
                  <c:v>9.9849999999999994</c:v>
                </c:pt>
                <c:pt idx="1226">
                  <c:v>9.9019999999999992</c:v>
                </c:pt>
                <c:pt idx="1227">
                  <c:v>10.414</c:v>
                </c:pt>
                <c:pt idx="1228">
                  <c:v>9.1690000000000005</c:v>
                </c:pt>
                <c:pt idx="1229">
                  <c:v>9.2750000000000004</c:v>
                </c:pt>
                <c:pt idx="1230">
                  <c:v>9.2479999999999993</c:v>
                </c:pt>
                <c:pt idx="1231">
                  <c:v>9.245000000000001</c:v>
                </c:pt>
                <c:pt idx="1232">
                  <c:v>9.2580000000000009</c:v>
                </c:pt>
                <c:pt idx="1233">
                  <c:v>9.2629999999999999</c:v>
                </c:pt>
                <c:pt idx="1234">
                  <c:v>9.2910000000000004</c:v>
                </c:pt>
                <c:pt idx="1235">
                  <c:v>9.8949999999999996</c:v>
                </c:pt>
                <c:pt idx="1236">
                  <c:v>10.08</c:v>
                </c:pt>
                <c:pt idx="1237">
                  <c:v>10.244999999999999</c:v>
                </c:pt>
                <c:pt idx="1238">
                  <c:v>10.349</c:v>
                </c:pt>
                <c:pt idx="1239">
                  <c:v>10.366</c:v>
                </c:pt>
                <c:pt idx="1240">
                  <c:v>10.292</c:v>
                </c:pt>
                <c:pt idx="1241">
                  <c:v>10.323</c:v>
                </c:pt>
                <c:pt idx="1242">
                  <c:v>10.115</c:v>
                </c:pt>
                <c:pt idx="1243">
                  <c:v>10.010999999999999</c:v>
                </c:pt>
                <c:pt idx="1244">
                  <c:v>10.09</c:v>
                </c:pt>
                <c:pt idx="1245">
                  <c:v>10.573</c:v>
                </c:pt>
                <c:pt idx="1246">
                  <c:v>10.763</c:v>
                </c:pt>
                <c:pt idx="1247">
                  <c:v>10.468999999999999</c:v>
                </c:pt>
                <c:pt idx="1248">
                  <c:v>10.443</c:v>
                </c:pt>
                <c:pt idx="1249">
                  <c:v>10.666</c:v>
                </c:pt>
                <c:pt idx="1250">
                  <c:v>10.99</c:v>
                </c:pt>
                <c:pt idx="1251">
                  <c:v>11.000999999999999</c:v>
                </c:pt>
                <c:pt idx="1252">
                  <c:v>9.4749999999999996</c:v>
                </c:pt>
                <c:pt idx="1253">
                  <c:v>10.651999999999999</c:v>
                </c:pt>
                <c:pt idx="1254">
                  <c:v>10.497</c:v>
                </c:pt>
                <c:pt idx="1255">
                  <c:v>11.276</c:v>
                </c:pt>
                <c:pt idx="1256">
                  <c:v>11.273999999999999</c:v>
                </c:pt>
                <c:pt idx="1257">
                  <c:v>10.154999999999999</c:v>
                </c:pt>
                <c:pt idx="1258">
                  <c:v>10.044</c:v>
                </c:pt>
                <c:pt idx="1259">
                  <c:v>10.032999999999999</c:v>
                </c:pt>
                <c:pt idx="1260">
                  <c:v>10.039</c:v>
                </c:pt>
                <c:pt idx="1261">
                  <c:v>10.023</c:v>
                </c:pt>
                <c:pt idx="1262">
                  <c:v>10.61</c:v>
                </c:pt>
                <c:pt idx="1263">
                  <c:v>10.9</c:v>
                </c:pt>
                <c:pt idx="1264">
                  <c:v>10.933</c:v>
                </c:pt>
                <c:pt idx="1265">
                  <c:v>10.823</c:v>
                </c:pt>
                <c:pt idx="1266">
                  <c:v>12.741</c:v>
                </c:pt>
                <c:pt idx="1267">
                  <c:v>12.75</c:v>
                </c:pt>
                <c:pt idx="1268">
                  <c:v>12.756</c:v>
                </c:pt>
                <c:pt idx="1269">
                  <c:v>12.707000000000001</c:v>
                </c:pt>
                <c:pt idx="1270">
                  <c:v>12.705</c:v>
                </c:pt>
                <c:pt idx="1271">
                  <c:v>13.083</c:v>
                </c:pt>
                <c:pt idx="1272">
                  <c:v>12.778</c:v>
                </c:pt>
                <c:pt idx="1273">
                  <c:v>12.942</c:v>
                </c:pt>
                <c:pt idx="1274">
                  <c:v>14.427</c:v>
                </c:pt>
                <c:pt idx="1275">
                  <c:v>14.221</c:v>
                </c:pt>
                <c:pt idx="1276">
                  <c:v>14.178000000000001</c:v>
                </c:pt>
                <c:pt idx="1277">
                  <c:v>14.177</c:v>
                </c:pt>
                <c:pt idx="1278">
                  <c:v>14.723000000000001</c:v>
                </c:pt>
                <c:pt idx="1279">
                  <c:v>14.505000000000001</c:v>
                </c:pt>
                <c:pt idx="1280">
                  <c:v>14.173999999999999</c:v>
                </c:pt>
                <c:pt idx="1281">
                  <c:v>14.337</c:v>
                </c:pt>
                <c:pt idx="1282">
                  <c:v>14.417999999999999</c:v>
                </c:pt>
                <c:pt idx="1283">
                  <c:v>13.622999999999999</c:v>
                </c:pt>
                <c:pt idx="1284">
                  <c:v>13.679</c:v>
                </c:pt>
                <c:pt idx="1285">
                  <c:v>13.029</c:v>
                </c:pt>
                <c:pt idx="1286">
                  <c:v>13.007999999999999</c:v>
                </c:pt>
                <c:pt idx="1287">
                  <c:v>13.013999999999999</c:v>
                </c:pt>
                <c:pt idx="1288">
                  <c:v>13.039</c:v>
                </c:pt>
                <c:pt idx="1289">
                  <c:v>13.039</c:v>
                </c:pt>
                <c:pt idx="1290">
                  <c:v>13.169</c:v>
                </c:pt>
                <c:pt idx="1291">
                  <c:v>13.169</c:v>
                </c:pt>
                <c:pt idx="1292">
                  <c:v>12.92</c:v>
                </c:pt>
                <c:pt idx="1293">
                  <c:v>12.680999999999999</c:v>
                </c:pt>
                <c:pt idx="1294">
                  <c:v>13.124000000000001</c:v>
                </c:pt>
                <c:pt idx="1295">
                  <c:v>13.343</c:v>
                </c:pt>
                <c:pt idx="1296">
                  <c:v>11.449</c:v>
                </c:pt>
                <c:pt idx="1297">
                  <c:v>10.801</c:v>
                </c:pt>
                <c:pt idx="1298">
                  <c:v>11.26</c:v>
                </c:pt>
                <c:pt idx="1299">
                  <c:v>11.305999999999999</c:v>
                </c:pt>
                <c:pt idx="1300">
                  <c:v>11.208</c:v>
                </c:pt>
                <c:pt idx="1301">
                  <c:v>10.416</c:v>
                </c:pt>
                <c:pt idx="1302">
                  <c:v>10.407</c:v>
                </c:pt>
                <c:pt idx="1303">
                  <c:v>10.981</c:v>
                </c:pt>
                <c:pt idx="1304">
                  <c:v>10.583</c:v>
                </c:pt>
                <c:pt idx="1305">
                  <c:v>10.586</c:v>
                </c:pt>
                <c:pt idx="1306">
                  <c:v>12.696</c:v>
                </c:pt>
                <c:pt idx="1307">
                  <c:v>12.734</c:v>
                </c:pt>
                <c:pt idx="1308">
                  <c:v>12.317</c:v>
                </c:pt>
                <c:pt idx="1309">
                  <c:v>12.347</c:v>
                </c:pt>
                <c:pt idx="1310">
                  <c:v>12.269</c:v>
                </c:pt>
                <c:pt idx="1311">
                  <c:v>12.122</c:v>
                </c:pt>
                <c:pt idx="1312">
                  <c:v>12.233000000000001</c:v>
                </c:pt>
                <c:pt idx="1313">
                  <c:v>12.234</c:v>
                </c:pt>
                <c:pt idx="1314">
                  <c:v>12.12</c:v>
                </c:pt>
                <c:pt idx="1315">
                  <c:v>12.084</c:v>
                </c:pt>
                <c:pt idx="1316">
                  <c:v>12.09</c:v>
                </c:pt>
                <c:pt idx="1317">
                  <c:v>12.138999999999999</c:v>
                </c:pt>
                <c:pt idx="1318">
                  <c:v>12.145</c:v>
                </c:pt>
                <c:pt idx="1319">
                  <c:v>12.148</c:v>
                </c:pt>
                <c:pt idx="1320">
                  <c:v>12.087999999999999</c:v>
                </c:pt>
                <c:pt idx="1321">
                  <c:v>12.084</c:v>
                </c:pt>
                <c:pt idx="1322">
                  <c:v>11.864000000000001</c:v>
                </c:pt>
                <c:pt idx="1323">
                  <c:v>11.776999999999999</c:v>
                </c:pt>
                <c:pt idx="1324">
                  <c:v>11.454000000000001</c:v>
                </c:pt>
                <c:pt idx="1325">
                  <c:v>11.124000000000001</c:v>
                </c:pt>
                <c:pt idx="1326">
                  <c:v>10.913</c:v>
                </c:pt>
                <c:pt idx="1327">
                  <c:v>10.907999999999999</c:v>
                </c:pt>
                <c:pt idx="1328">
                  <c:v>10.71</c:v>
                </c:pt>
                <c:pt idx="1329">
                  <c:v>11.342000000000001</c:v>
                </c:pt>
                <c:pt idx="1330">
                  <c:v>11.611000000000001</c:v>
                </c:pt>
                <c:pt idx="1331">
                  <c:v>11.445</c:v>
                </c:pt>
                <c:pt idx="1332">
                  <c:v>11.461</c:v>
                </c:pt>
                <c:pt idx="1333">
                  <c:v>10.794</c:v>
                </c:pt>
                <c:pt idx="1334">
                  <c:v>9.9559999999999995</c:v>
                </c:pt>
                <c:pt idx="1335">
                  <c:v>9.9380000000000006</c:v>
                </c:pt>
                <c:pt idx="1336">
                  <c:v>7.1660000000000004</c:v>
                </c:pt>
                <c:pt idx="1337">
                  <c:v>7.0970000000000004</c:v>
                </c:pt>
                <c:pt idx="1338">
                  <c:v>7.0529999999999999</c:v>
                </c:pt>
                <c:pt idx="1339">
                  <c:v>6.944</c:v>
                </c:pt>
                <c:pt idx="1340">
                  <c:v>7.0170000000000003</c:v>
                </c:pt>
                <c:pt idx="1341">
                  <c:v>8.1140000000000008</c:v>
                </c:pt>
                <c:pt idx="1342">
                  <c:v>8.157</c:v>
                </c:pt>
                <c:pt idx="1343">
                  <c:v>8.48</c:v>
                </c:pt>
                <c:pt idx="1344">
                  <c:v>10.177</c:v>
                </c:pt>
                <c:pt idx="1345">
                  <c:v>10.308999999999999</c:v>
                </c:pt>
                <c:pt idx="1346">
                  <c:v>10.887</c:v>
                </c:pt>
                <c:pt idx="1347">
                  <c:v>10.808</c:v>
                </c:pt>
                <c:pt idx="1348">
                  <c:v>10.79</c:v>
                </c:pt>
                <c:pt idx="1349">
                  <c:v>10.845000000000001</c:v>
                </c:pt>
                <c:pt idx="1350">
                  <c:v>11.089</c:v>
                </c:pt>
                <c:pt idx="1351">
                  <c:v>11.087999999999999</c:v>
                </c:pt>
                <c:pt idx="1352">
                  <c:v>11.086</c:v>
                </c:pt>
                <c:pt idx="1353">
                  <c:v>11.057</c:v>
                </c:pt>
                <c:pt idx="1354">
                  <c:v>11.039</c:v>
                </c:pt>
                <c:pt idx="1355">
                  <c:v>11.023999999999999</c:v>
                </c:pt>
                <c:pt idx="1356">
                  <c:v>10.927</c:v>
                </c:pt>
                <c:pt idx="1357">
                  <c:v>10.942</c:v>
                </c:pt>
                <c:pt idx="1358">
                  <c:v>10.664</c:v>
                </c:pt>
                <c:pt idx="1359">
                  <c:v>10.172000000000001</c:v>
                </c:pt>
                <c:pt idx="1360">
                  <c:v>9.8450000000000006</c:v>
                </c:pt>
                <c:pt idx="1361">
                  <c:v>9.99</c:v>
                </c:pt>
                <c:pt idx="1362">
                  <c:v>10.321999999999999</c:v>
                </c:pt>
                <c:pt idx="1363">
                  <c:v>10.393000000000001</c:v>
                </c:pt>
                <c:pt idx="1364">
                  <c:v>10.456</c:v>
                </c:pt>
                <c:pt idx="1365">
                  <c:v>10.65</c:v>
                </c:pt>
                <c:pt idx="1366">
                  <c:v>10.659000000000001</c:v>
                </c:pt>
                <c:pt idx="1367">
                  <c:v>10.696999999999999</c:v>
                </c:pt>
                <c:pt idx="1368">
                  <c:v>10.683999999999999</c:v>
                </c:pt>
                <c:pt idx="1369">
                  <c:v>10.801</c:v>
                </c:pt>
                <c:pt idx="1370">
                  <c:v>10.708</c:v>
                </c:pt>
                <c:pt idx="1371">
                  <c:v>10.516999999999999</c:v>
                </c:pt>
                <c:pt idx="1372">
                  <c:v>10.324999999999999</c:v>
                </c:pt>
                <c:pt idx="1373">
                  <c:v>10.195</c:v>
                </c:pt>
                <c:pt idx="1374">
                  <c:v>8.5080000000000009</c:v>
                </c:pt>
                <c:pt idx="1375">
                  <c:v>8.4239999999999995</c:v>
                </c:pt>
                <c:pt idx="1376">
                  <c:v>8.3640000000000008</c:v>
                </c:pt>
                <c:pt idx="1377">
                  <c:v>8.3520000000000003</c:v>
                </c:pt>
                <c:pt idx="1378">
                  <c:v>8.4510000000000005</c:v>
                </c:pt>
                <c:pt idx="1379">
                  <c:v>11.026999999999999</c:v>
                </c:pt>
                <c:pt idx="1380">
                  <c:v>11.433</c:v>
                </c:pt>
                <c:pt idx="1381">
                  <c:v>12.247999999999999</c:v>
                </c:pt>
                <c:pt idx="1382">
                  <c:v>12.401</c:v>
                </c:pt>
                <c:pt idx="1383">
                  <c:v>12.601000000000001</c:v>
                </c:pt>
                <c:pt idx="1384">
                  <c:v>12.638</c:v>
                </c:pt>
                <c:pt idx="1385">
                  <c:v>12.952999999999999</c:v>
                </c:pt>
                <c:pt idx="1386">
                  <c:v>12.952</c:v>
                </c:pt>
                <c:pt idx="1387">
                  <c:v>12.907</c:v>
                </c:pt>
                <c:pt idx="1388">
                  <c:v>12.91</c:v>
                </c:pt>
                <c:pt idx="1389">
                  <c:v>12.923</c:v>
                </c:pt>
                <c:pt idx="1390">
                  <c:v>12.891999999999999</c:v>
                </c:pt>
                <c:pt idx="1391">
                  <c:v>13.118</c:v>
                </c:pt>
                <c:pt idx="1392">
                  <c:v>13.085000000000001</c:v>
                </c:pt>
                <c:pt idx="1393">
                  <c:v>13.254</c:v>
                </c:pt>
                <c:pt idx="1394">
                  <c:v>13.183999999999999</c:v>
                </c:pt>
                <c:pt idx="1395">
                  <c:v>13.098000000000001</c:v>
                </c:pt>
                <c:pt idx="1396">
                  <c:v>13.11</c:v>
                </c:pt>
                <c:pt idx="1397">
                  <c:v>13.169</c:v>
                </c:pt>
                <c:pt idx="1398">
                  <c:v>13.194000000000001</c:v>
                </c:pt>
                <c:pt idx="1399">
                  <c:v>13.085000000000001</c:v>
                </c:pt>
                <c:pt idx="1400">
                  <c:v>13.282</c:v>
                </c:pt>
                <c:pt idx="1401">
                  <c:v>12.792999999999999</c:v>
                </c:pt>
                <c:pt idx="1402">
                  <c:v>12.946999999999999</c:v>
                </c:pt>
                <c:pt idx="1403">
                  <c:v>13.03</c:v>
                </c:pt>
                <c:pt idx="1404">
                  <c:v>13.005000000000001</c:v>
                </c:pt>
                <c:pt idx="1405">
                  <c:v>12.997999999999999</c:v>
                </c:pt>
                <c:pt idx="1406">
                  <c:v>12.975</c:v>
                </c:pt>
                <c:pt idx="1407">
                  <c:v>13.016999999999999</c:v>
                </c:pt>
                <c:pt idx="1408">
                  <c:v>12.972</c:v>
                </c:pt>
                <c:pt idx="1409">
                  <c:v>10.712</c:v>
                </c:pt>
                <c:pt idx="1410">
                  <c:v>10.163</c:v>
                </c:pt>
                <c:pt idx="1411">
                  <c:v>9.3339999999999996</c:v>
                </c:pt>
                <c:pt idx="1412">
                  <c:v>8.968</c:v>
                </c:pt>
                <c:pt idx="1413">
                  <c:v>9.9830000000000005</c:v>
                </c:pt>
                <c:pt idx="1414">
                  <c:v>10.023999999999999</c:v>
                </c:pt>
                <c:pt idx="1415">
                  <c:v>9.8759999999999994</c:v>
                </c:pt>
                <c:pt idx="1416">
                  <c:v>10.787000000000001</c:v>
                </c:pt>
                <c:pt idx="1417">
                  <c:v>10.981999999999999</c:v>
                </c:pt>
                <c:pt idx="1418">
                  <c:v>11.483000000000001</c:v>
                </c:pt>
                <c:pt idx="1419">
                  <c:v>11.353</c:v>
                </c:pt>
                <c:pt idx="1420">
                  <c:v>11.797000000000001</c:v>
                </c:pt>
                <c:pt idx="1421">
                  <c:v>11.731</c:v>
                </c:pt>
                <c:pt idx="1422">
                  <c:v>12.167999999999999</c:v>
                </c:pt>
                <c:pt idx="1423">
                  <c:v>11.96</c:v>
                </c:pt>
                <c:pt idx="1424">
                  <c:v>12.138</c:v>
                </c:pt>
                <c:pt idx="1425">
                  <c:v>12.247</c:v>
                </c:pt>
                <c:pt idx="1426">
                  <c:v>12.888</c:v>
                </c:pt>
                <c:pt idx="1427">
                  <c:v>14.8</c:v>
                </c:pt>
                <c:pt idx="1428">
                  <c:v>14.757999999999999</c:v>
                </c:pt>
                <c:pt idx="1429">
                  <c:v>15.117000000000001</c:v>
                </c:pt>
                <c:pt idx="1430">
                  <c:v>15.076000000000001</c:v>
                </c:pt>
                <c:pt idx="1431">
                  <c:v>15.292999999999999</c:v>
                </c:pt>
                <c:pt idx="1432">
                  <c:v>15.39</c:v>
                </c:pt>
                <c:pt idx="1433">
                  <c:v>15.06</c:v>
                </c:pt>
                <c:pt idx="1434">
                  <c:v>15.182</c:v>
                </c:pt>
                <c:pt idx="1435">
                  <c:v>15.16</c:v>
                </c:pt>
                <c:pt idx="1436">
                  <c:v>15.013999999999999</c:v>
                </c:pt>
                <c:pt idx="1437">
                  <c:v>15.002000000000001</c:v>
                </c:pt>
                <c:pt idx="1438">
                  <c:v>15.33</c:v>
                </c:pt>
                <c:pt idx="1439">
                  <c:v>15.414999999999999</c:v>
                </c:pt>
                <c:pt idx="1440">
                  <c:v>15.45</c:v>
                </c:pt>
                <c:pt idx="1441">
                  <c:v>15.31</c:v>
                </c:pt>
                <c:pt idx="1442">
                  <c:v>15.766</c:v>
                </c:pt>
                <c:pt idx="1443">
                  <c:v>15.138999999999999</c:v>
                </c:pt>
                <c:pt idx="1444">
                  <c:v>15.068</c:v>
                </c:pt>
                <c:pt idx="1445">
                  <c:v>15.01</c:v>
                </c:pt>
                <c:pt idx="1446">
                  <c:v>14.347</c:v>
                </c:pt>
                <c:pt idx="1447">
                  <c:v>14.234999999999999</c:v>
                </c:pt>
                <c:pt idx="1448">
                  <c:v>13.82</c:v>
                </c:pt>
                <c:pt idx="1449">
                  <c:v>13.817</c:v>
                </c:pt>
                <c:pt idx="1450">
                  <c:v>13.433</c:v>
                </c:pt>
                <c:pt idx="1451">
                  <c:v>13.208</c:v>
                </c:pt>
                <c:pt idx="1452">
                  <c:v>12.609</c:v>
                </c:pt>
                <c:pt idx="1453">
                  <c:v>12.435</c:v>
                </c:pt>
                <c:pt idx="1454">
                  <c:v>12.372999999999999</c:v>
                </c:pt>
                <c:pt idx="1455">
                  <c:v>12.202999999999999</c:v>
                </c:pt>
                <c:pt idx="1456">
                  <c:v>11.393000000000001</c:v>
                </c:pt>
                <c:pt idx="1457">
                  <c:v>8.713000000000001</c:v>
                </c:pt>
                <c:pt idx="1458">
                  <c:v>8.7149999999999999</c:v>
                </c:pt>
                <c:pt idx="1459">
                  <c:v>7.6429999999999998</c:v>
                </c:pt>
                <c:pt idx="1460">
                  <c:v>7.7489999999999997</c:v>
                </c:pt>
                <c:pt idx="1461">
                  <c:v>7.6180000000000003</c:v>
                </c:pt>
                <c:pt idx="1462">
                  <c:v>7.5309999999999997</c:v>
                </c:pt>
                <c:pt idx="1463">
                  <c:v>7.4829999999999997</c:v>
                </c:pt>
                <c:pt idx="1464">
                  <c:v>7.4450000000000003</c:v>
                </c:pt>
                <c:pt idx="1465">
                  <c:v>7.4279999999999999</c:v>
                </c:pt>
                <c:pt idx="1466">
                  <c:v>7.6829999999999998</c:v>
                </c:pt>
                <c:pt idx="1467">
                  <c:v>8.9420000000000002</c:v>
                </c:pt>
                <c:pt idx="1468">
                  <c:v>8.58</c:v>
                </c:pt>
                <c:pt idx="1469">
                  <c:v>8.6519999999999992</c:v>
                </c:pt>
                <c:pt idx="1470">
                  <c:v>8.4640000000000004</c:v>
                </c:pt>
                <c:pt idx="1471">
                  <c:v>8.6289999999999996</c:v>
                </c:pt>
                <c:pt idx="1472">
                  <c:v>8.0540000000000003</c:v>
                </c:pt>
                <c:pt idx="1473">
                  <c:v>8.0890000000000004</c:v>
                </c:pt>
                <c:pt idx="1474">
                  <c:v>8.1430000000000007</c:v>
                </c:pt>
                <c:pt idx="1475">
                  <c:v>9.2639999999999993</c:v>
                </c:pt>
                <c:pt idx="1476">
                  <c:v>9.2629999999999999</c:v>
                </c:pt>
                <c:pt idx="1477">
                  <c:v>9.1340000000000003</c:v>
                </c:pt>
                <c:pt idx="1478">
                  <c:v>9.1189999999999998</c:v>
                </c:pt>
                <c:pt idx="1479">
                  <c:v>9.0760000000000005</c:v>
                </c:pt>
                <c:pt idx="1480">
                  <c:v>9.2070000000000007</c:v>
                </c:pt>
                <c:pt idx="1481">
                  <c:v>9.5370000000000008</c:v>
                </c:pt>
                <c:pt idx="1482">
                  <c:v>9.5060000000000002</c:v>
                </c:pt>
                <c:pt idx="1483">
                  <c:v>9.4979999999999993</c:v>
                </c:pt>
                <c:pt idx="1484">
                  <c:v>9.9380000000000006</c:v>
                </c:pt>
                <c:pt idx="1485">
                  <c:v>10.178000000000001</c:v>
                </c:pt>
                <c:pt idx="1486">
                  <c:v>10.217000000000001</c:v>
                </c:pt>
                <c:pt idx="1487">
                  <c:v>9.5579999999999998</c:v>
                </c:pt>
                <c:pt idx="1488">
                  <c:v>9.5830000000000002</c:v>
                </c:pt>
                <c:pt idx="1489">
                  <c:v>9.7379999999999995</c:v>
                </c:pt>
                <c:pt idx="1490">
                  <c:v>9.6720000000000006</c:v>
                </c:pt>
                <c:pt idx="1491">
                  <c:v>10.192</c:v>
                </c:pt>
                <c:pt idx="1492">
                  <c:v>10.170999999999999</c:v>
                </c:pt>
                <c:pt idx="1493">
                  <c:v>10.352</c:v>
                </c:pt>
                <c:pt idx="1494">
                  <c:v>10.449</c:v>
                </c:pt>
                <c:pt idx="1495">
                  <c:v>10.452</c:v>
                </c:pt>
                <c:pt idx="1496">
                  <c:v>10.369</c:v>
                </c:pt>
                <c:pt idx="1497">
                  <c:v>9.4450000000000003</c:v>
                </c:pt>
                <c:pt idx="1498">
                  <c:v>9.4760000000000009</c:v>
                </c:pt>
                <c:pt idx="1499">
                  <c:v>9.484</c:v>
                </c:pt>
                <c:pt idx="1500">
                  <c:v>9.6760000000000002</c:v>
                </c:pt>
                <c:pt idx="1501">
                  <c:v>9.4830000000000005</c:v>
                </c:pt>
                <c:pt idx="1502">
                  <c:v>9.6340000000000003</c:v>
                </c:pt>
                <c:pt idx="1503">
                  <c:v>9.7720000000000002</c:v>
                </c:pt>
                <c:pt idx="1504">
                  <c:v>10.039</c:v>
                </c:pt>
                <c:pt idx="1505">
                  <c:v>9.5719999999999992</c:v>
                </c:pt>
                <c:pt idx="1506">
                  <c:v>9.5489999999999995</c:v>
                </c:pt>
                <c:pt idx="1507">
                  <c:v>11.348000000000001</c:v>
                </c:pt>
                <c:pt idx="1508">
                  <c:v>11.369</c:v>
                </c:pt>
                <c:pt idx="1509">
                  <c:v>11.387</c:v>
                </c:pt>
                <c:pt idx="1510">
                  <c:v>11.625999999999999</c:v>
                </c:pt>
                <c:pt idx="1511">
                  <c:v>12.026999999999999</c:v>
                </c:pt>
                <c:pt idx="1512">
                  <c:v>12.127000000000001</c:v>
                </c:pt>
                <c:pt idx="1513">
                  <c:v>12.202999999999999</c:v>
                </c:pt>
                <c:pt idx="1514">
                  <c:v>11.96</c:v>
                </c:pt>
                <c:pt idx="1515">
                  <c:v>11.9</c:v>
                </c:pt>
                <c:pt idx="1516">
                  <c:v>12.018000000000001</c:v>
                </c:pt>
                <c:pt idx="1517">
                  <c:v>11.956</c:v>
                </c:pt>
                <c:pt idx="1518">
                  <c:v>11.983000000000001</c:v>
                </c:pt>
                <c:pt idx="1519">
                  <c:v>11.914</c:v>
                </c:pt>
                <c:pt idx="1520">
                  <c:v>11.949</c:v>
                </c:pt>
                <c:pt idx="1521">
                  <c:v>11.622999999999999</c:v>
                </c:pt>
                <c:pt idx="1522">
                  <c:v>11.676</c:v>
                </c:pt>
                <c:pt idx="1523">
                  <c:v>11.448</c:v>
                </c:pt>
                <c:pt idx="1524">
                  <c:v>11.339</c:v>
                </c:pt>
                <c:pt idx="1525">
                  <c:v>11.346</c:v>
                </c:pt>
                <c:pt idx="1526">
                  <c:v>11.311999999999999</c:v>
                </c:pt>
                <c:pt idx="1527">
                  <c:v>12.073</c:v>
                </c:pt>
                <c:pt idx="1528">
                  <c:v>12.492000000000001</c:v>
                </c:pt>
                <c:pt idx="1529">
                  <c:v>12.288</c:v>
                </c:pt>
                <c:pt idx="1530">
                  <c:v>12.198</c:v>
                </c:pt>
                <c:pt idx="1531">
                  <c:v>12.331</c:v>
                </c:pt>
                <c:pt idx="1532">
                  <c:v>11.933</c:v>
                </c:pt>
                <c:pt idx="1533">
                  <c:v>11.861000000000001</c:v>
                </c:pt>
                <c:pt idx="1534">
                  <c:v>11.564</c:v>
                </c:pt>
                <c:pt idx="1535">
                  <c:v>10.789</c:v>
                </c:pt>
                <c:pt idx="1536">
                  <c:v>10.925000000000001</c:v>
                </c:pt>
                <c:pt idx="1537">
                  <c:v>9.4700000000000006</c:v>
                </c:pt>
                <c:pt idx="1538">
                  <c:v>9.4260000000000002</c:v>
                </c:pt>
                <c:pt idx="1539">
                  <c:v>9.447000000000001</c:v>
                </c:pt>
                <c:pt idx="1540">
                  <c:v>9.0850000000000009</c:v>
                </c:pt>
                <c:pt idx="1541">
                  <c:v>8.3789999999999996</c:v>
                </c:pt>
                <c:pt idx="1542">
                  <c:v>8.2490000000000006</c:v>
                </c:pt>
                <c:pt idx="1543">
                  <c:v>8.125</c:v>
                </c:pt>
                <c:pt idx="1544">
                  <c:v>8.197000000000001</c:v>
                </c:pt>
                <c:pt idx="1545">
                  <c:v>8.1639999999999997</c:v>
                </c:pt>
                <c:pt idx="1546">
                  <c:v>8.0220000000000002</c:v>
                </c:pt>
                <c:pt idx="1547">
                  <c:v>8.1289999999999996</c:v>
                </c:pt>
                <c:pt idx="1548">
                  <c:v>8.625</c:v>
                </c:pt>
                <c:pt idx="1549">
                  <c:v>8.6280000000000001</c:v>
                </c:pt>
                <c:pt idx="1550">
                  <c:v>8.5860000000000003</c:v>
                </c:pt>
                <c:pt idx="1551">
                  <c:v>9.1340000000000003</c:v>
                </c:pt>
                <c:pt idx="1552">
                  <c:v>9.1310000000000002</c:v>
                </c:pt>
                <c:pt idx="1553">
                  <c:v>9.1</c:v>
                </c:pt>
                <c:pt idx="1554">
                  <c:v>9.2200000000000006</c:v>
                </c:pt>
                <c:pt idx="1555">
                  <c:v>9.229000000000001</c:v>
                </c:pt>
                <c:pt idx="1556">
                  <c:v>10.302</c:v>
                </c:pt>
                <c:pt idx="1557">
                  <c:v>9.4209999999999994</c:v>
                </c:pt>
                <c:pt idx="1558">
                  <c:v>8.7650000000000006</c:v>
                </c:pt>
                <c:pt idx="1559">
                  <c:v>8.8580000000000005</c:v>
                </c:pt>
                <c:pt idx="1560">
                  <c:v>8.8130000000000006</c:v>
                </c:pt>
                <c:pt idx="1561">
                  <c:v>8.5749999999999993</c:v>
                </c:pt>
                <c:pt idx="1562">
                  <c:v>8.5719999999999992</c:v>
                </c:pt>
                <c:pt idx="1563">
                  <c:v>8.5220000000000002</c:v>
                </c:pt>
                <c:pt idx="1564">
                  <c:v>8.4209999999999994</c:v>
                </c:pt>
                <c:pt idx="1565">
                  <c:v>8.418000000000001</c:v>
                </c:pt>
                <c:pt idx="1566">
                  <c:v>8.3040000000000003</c:v>
                </c:pt>
                <c:pt idx="1567">
                  <c:v>8.5410000000000004</c:v>
                </c:pt>
                <c:pt idx="1568">
                  <c:v>8.4480000000000004</c:v>
                </c:pt>
                <c:pt idx="1569">
                  <c:v>8.4779999999999998</c:v>
                </c:pt>
                <c:pt idx="1570">
                  <c:v>8.6319999999999997</c:v>
                </c:pt>
                <c:pt idx="1571">
                  <c:v>8.6170000000000009</c:v>
                </c:pt>
                <c:pt idx="1572">
                  <c:v>8.6159999999999997</c:v>
                </c:pt>
                <c:pt idx="1573">
                  <c:v>8.620000000000001</c:v>
                </c:pt>
                <c:pt idx="1574">
                  <c:v>9.4049999999999994</c:v>
                </c:pt>
                <c:pt idx="1575">
                  <c:v>9.81</c:v>
                </c:pt>
                <c:pt idx="1576">
                  <c:v>9.8680000000000003</c:v>
                </c:pt>
                <c:pt idx="1577">
                  <c:v>9.7639999999999993</c:v>
                </c:pt>
                <c:pt idx="1578">
                  <c:v>9.3849999999999998</c:v>
                </c:pt>
                <c:pt idx="1579">
                  <c:v>9.3800000000000008</c:v>
                </c:pt>
                <c:pt idx="1580">
                  <c:v>9.3320000000000007</c:v>
                </c:pt>
                <c:pt idx="1581">
                  <c:v>8.5950000000000006</c:v>
                </c:pt>
                <c:pt idx="1582">
                  <c:v>8.9730000000000008</c:v>
                </c:pt>
                <c:pt idx="1583">
                  <c:v>11.023</c:v>
                </c:pt>
                <c:pt idx="1584">
                  <c:v>10.968</c:v>
                </c:pt>
                <c:pt idx="1585">
                  <c:v>11.074</c:v>
                </c:pt>
                <c:pt idx="1586">
                  <c:v>10.345000000000001</c:v>
                </c:pt>
                <c:pt idx="1587">
                  <c:v>10.903</c:v>
                </c:pt>
                <c:pt idx="1588">
                  <c:v>10.936</c:v>
                </c:pt>
                <c:pt idx="1589">
                  <c:v>12.566000000000001</c:v>
                </c:pt>
                <c:pt idx="1590">
                  <c:v>12.785</c:v>
                </c:pt>
                <c:pt idx="1591">
                  <c:v>12.778</c:v>
                </c:pt>
                <c:pt idx="1592">
                  <c:v>13.284000000000001</c:v>
                </c:pt>
                <c:pt idx="1593">
                  <c:v>13.930999999999999</c:v>
                </c:pt>
                <c:pt idx="1594">
                  <c:v>13.946999999999999</c:v>
                </c:pt>
                <c:pt idx="1595">
                  <c:v>14.298999999999999</c:v>
                </c:pt>
                <c:pt idx="1596">
                  <c:v>14.298999999999999</c:v>
                </c:pt>
                <c:pt idx="1597">
                  <c:v>14.185</c:v>
                </c:pt>
                <c:pt idx="1598">
                  <c:v>14.253</c:v>
                </c:pt>
                <c:pt idx="1599">
                  <c:v>14.231</c:v>
                </c:pt>
                <c:pt idx="1600">
                  <c:v>14.127000000000001</c:v>
                </c:pt>
                <c:pt idx="1601">
                  <c:v>14.256</c:v>
                </c:pt>
                <c:pt idx="1602">
                  <c:v>14.367000000000001</c:v>
                </c:pt>
                <c:pt idx="1603">
                  <c:v>14.362</c:v>
                </c:pt>
                <c:pt idx="1604">
                  <c:v>13.962999999999999</c:v>
                </c:pt>
                <c:pt idx="1605">
                  <c:v>13.629</c:v>
                </c:pt>
                <c:pt idx="1606">
                  <c:v>13.544</c:v>
                </c:pt>
                <c:pt idx="1607">
                  <c:v>13.615</c:v>
                </c:pt>
                <c:pt idx="1608">
                  <c:v>13.58</c:v>
                </c:pt>
                <c:pt idx="1609">
                  <c:v>13.766</c:v>
                </c:pt>
                <c:pt idx="1610">
                  <c:v>14.423999999999999</c:v>
                </c:pt>
                <c:pt idx="1611">
                  <c:v>14.425000000000001</c:v>
                </c:pt>
                <c:pt idx="1612">
                  <c:v>14.147</c:v>
                </c:pt>
                <c:pt idx="1613">
                  <c:v>12.523</c:v>
                </c:pt>
                <c:pt idx="1614">
                  <c:v>12.388999999999999</c:v>
                </c:pt>
                <c:pt idx="1615">
                  <c:v>12.471</c:v>
                </c:pt>
                <c:pt idx="1616">
                  <c:v>11.981</c:v>
                </c:pt>
                <c:pt idx="1617">
                  <c:v>12.247999999999999</c:v>
                </c:pt>
                <c:pt idx="1618">
                  <c:v>12.1</c:v>
                </c:pt>
                <c:pt idx="1619">
                  <c:v>9.94</c:v>
                </c:pt>
                <c:pt idx="1620">
                  <c:v>9.9209999999999994</c:v>
                </c:pt>
                <c:pt idx="1621">
                  <c:v>10.141</c:v>
                </c:pt>
                <c:pt idx="1622">
                  <c:v>9.7370000000000001</c:v>
                </c:pt>
                <c:pt idx="1623">
                  <c:v>9.2029999999999994</c:v>
                </c:pt>
                <c:pt idx="1624">
                  <c:v>9.3729999999999993</c:v>
                </c:pt>
                <c:pt idx="1625">
                  <c:v>8.9489999999999998</c:v>
                </c:pt>
                <c:pt idx="1626">
                  <c:v>9.2309999999999999</c:v>
                </c:pt>
                <c:pt idx="1627">
                  <c:v>9.1240000000000006</c:v>
                </c:pt>
                <c:pt idx="1628">
                  <c:v>9.1170000000000009</c:v>
                </c:pt>
                <c:pt idx="1629">
                  <c:v>9.3740000000000006</c:v>
                </c:pt>
                <c:pt idx="1630">
                  <c:v>9.5559999999999992</c:v>
                </c:pt>
                <c:pt idx="1631">
                  <c:v>9.3130000000000006</c:v>
                </c:pt>
                <c:pt idx="1632">
                  <c:v>9.2170000000000005</c:v>
                </c:pt>
                <c:pt idx="1633">
                  <c:v>9.9879999999999995</c:v>
                </c:pt>
                <c:pt idx="1634">
                  <c:v>10.358000000000001</c:v>
                </c:pt>
                <c:pt idx="1635">
                  <c:v>10.407999999999999</c:v>
                </c:pt>
                <c:pt idx="1636">
                  <c:v>10.863</c:v>
                </c:pt>
                <c:pt idx="1637">
                  <c:v>12.443</c:v>
                </c:pt>
                <c:pt idx="1638">
                  <c:v>12.68</c:v>
                </c:pt>
                <c:pt idx="1639">
                  <c:v>12.778</c:v>
                </c:pt>
                <c:pt idx="1640">
                  <c:v>12.111000000000001</c:v>
                </c:pt>
                <c:pt idx="1641">
                  <c:v>12.523</c:v>
                </c:pt>
                <c:pt idx="1642">
                  <c:v>12.519</c:v>
                </c:pt>
                <c:pt idx="1643">
                  <c:v>12.516999999999999</c:v>
                </c:pt>
                <c:pt idx="1644">
                  <c:v>12.57</c:v>
                </c:pt>
                <c:pt idx="1645">
                  <c:v>12.534000000000001</c:v>
                </c:pt>
                <c:pt idx="1646">
                  <c:v>12.554</c:v>
                </c:pt>
                <c:pt idx="1647">
                  <c:v>12.041</c:v>
                </c:pt>
                <c:pt idx="1648">
                  <c:v>12.266999999999999</c:v>
                </c:pt>
                <c:pt idx="1649">
                  <c:v>11.99</c:v>
                </c:pt>
                <c:pt idx="1650">
                  <c:v>11.887</c:v>
                </c:pt>
                <c:pt idx="1651">
                  <c:v>11.763</c:v>
                </c:pt>
                <c:pt idx="1652">
                  <c:v>11.641999999999999</c:v>
                </c:pt>
                <c:pt idx="1653">
                  <c:v>11.614000000000001</c:v>
                </c:pt>
                <c:pt idx="1654">
                  <c:v>11.519</c:v>
                </c:pt>
                <c:pt idx="1655">
                  <c:v>11.776999999999999</c:v>
                </c:pt>
                <c:pt idx="1656">
                  <c:v>11.688000000000001</c:v>
                </c:pt>
                <c:pt idx="1657">
                  <c:v>11.679</c:v>
                </c:pt>
                <c:pt idx="1658">
                  <c:v>11.618</c:v>
                </c:pt>
                <c:pt idx="1659">
                  <c:v>11.726000000000001</c:v>
                </c:pt>
                <c:pt idx="1660">
                  <c:v>11.558999999999999</c:v>
                </c:pt>
                <c:pt idx="1661">
                  <c:v>11.616</c:v>
                </c:pt>
                <c:pt idx="1662">
                  <c:v>11.927</c:v>
                </c:pt>
                <c:pt idx="1663">
                  <c:v>11.391</c:v>
                </c:pt>
                <c:pt idx="1664">
                  <c:v>10.94</c:v>
                </c:pt>
                <c:pt idx="1665">
                  <c:v>11.097</c:v>
                </c:pt>
                <c:pt idx="1666">
                  <c:v>10.896000000000001</c:v>
                </c:pt>
                <c:pt idx="1667">
                  <c:v>8.8179999999999996</c:v>
                </c:pt>
                <c:pt idx="1668">
                  <c:v>8.266</c:v>
                </c:pt>
                <c:pt idx="1669">
                  <c:v>8.0299999999999994</c:v>
                </c:pt>
                <c:pt idx="1670">
                  <c:v>7.9880000000000004</c:v>
                </c:pt>
                <c:pt idx="1671">
                  <c:v>7.5179999999999998</c:v>
                </c:pt>
                <c:pt idx="1672">
                  <c:v>7.63</c:v>
                </c:pt>
                <c:pt idx="1673">
                  <c:v>7.6289999999999996</c:v>
                </c:pt>
                <c:pt idx="1674">
                  <c:v>7.585</c:v>
                </c:pt>
                <c:pt idx="1675">
                  <c:v>7.5339999999999998</c:v>
                </c:pt>
                <c:pt idx="1676">
                  <c:v>7.4850000000000003</c:v>
                </c:pt>
                <c:pt idx="1677">
                  <c:v>7.6559999999999997</c:v>
                </c:pt>
                <c:pt idx="1678">
                  <c:v>7.202</c:v>
                </c:pt>
                <c:pt idx="1679">
                  <c:v>7.1849999999999996</c:v>
                </c:pt>
                <c:pt idx="1680">
                  <c:v>7.13</c:v>
                </c:pt>
                <c:pt idx="1681">
                  <c:v>7.2430000000000003</c:v>
                </c:pt>
                <c:pt idx="1682">
                  <c:v>7.6139999999999999</c:v>
                </c:pt>
                <c:pt idx="1683">
                  <c:v>7.6139999999999999</c:v>
                </c:pt>
                <c:pt idx="1684">
                  <c:v>7.61</c:v>
                </c:pt>
                <c:pt idx="1685">
                  <c:v>7.0049999999999999</c:v>
                </c:pt>
                <c:pt idx="1686">
                  <c:v>7.141</c:v>
                </c:pt>
                <c:pt idx="1687">
                  <c:v>7.0940000000000003</c:v>
                </c:pt>
                <c:pt idx="1688">
                  <c:v>7.0940000000000003</c:v>
                </c:pt>
                <c:pt idx="1689">
                  <c:v>6.6689999999999996</c:v>
                </c:pt>
                <c:pt idx="1690">
                  <c:v>7.0220000000000002</c:v>
                </c:pt>
                <c:pt idx="1691">
                  <c:v>6.9050000000000002</c:v>
                </c:pt>
                <c:pt idx="1692">
                  <c:v>6.1769999999999996</c:v>
                </c:pt>
                <c:pt idx="1693">
                  <c:v>6.1420000000000003</c:v>
                </c:pt>
                <c:pt idx="1694">
                  <c:v>6.12</c:v>
                </c:pt>
                <c:pt idx="1695">
                  <c:v>5.8419999999999996</c:v>
                </c:pt>
                <c:pt idx="1696">
                  <c:v>5.5289999999999999</c:v>
                </c:pt>
                <c:pt idx="1697">
                  <c:v>5.6440000000000001</c:v>
                </c:pt>
                <c:pt idx="1698">
                  <c:v>5.6050000000000004</c:v>
                </c:pt>
                <c:pt idx="1699">
                  <c:v>5.806</c:v>
                </c:pt>
                <c:pt idx="1700">
                  <c:v>6.1219999999999999</c:v>
                </c:pt>
                <c:pt idx="1701">
                  <c:v>6.1840000000000002</c:v>
                </c:pt>
                <c:pt idx="1702">
                  <c:v>6.226</c:v>
                </c:pt>
                <c:pt idx="1703">
                  <c:v>6.2220000000000004</c:v>
                </c:pt>
                <c:pt idx="1704">
                  <c:v>6.3330000000000002</c:v>
                </c:pt>
                <c:pt idx="1705">
                  <c:v>6.3760000000000003</c:v>
                </c:pt>
                <c:pt idx="1706">
                  <c:v>6.444</c:v>
                </c:pt>
                <c:pt idx="1707">
                  <c:v>7.2190000000000003</c:v>
                </c:pt>
                <c:pt idx="1708">
                  <c:v>7.6769999999999996</c:v>
                </c:pt>
                <c:pt idx="1709">
                  <c:v>7.718</c:v>
                </c:pt>
                <c:pt idx="1710">
                  <c:v>7.83</c:v>
                </c:pt>
                <c:pt idx="1711">
                  <c:v>7.74</c:v>
                </c:pt>
                <c:pt idx="1712">
                  <c:v>7.375</c:v>
                </c:pt>
                <c:pt idx="1713">
                  <c:v>7.5350000000000001</c:v>
                </c:pt>
                <c:pt idx="1714">
                  <c:v>7.5359999999999996</c:v>
                </c:pt>
                <c:pt idx="1715">
                  <c:v>7.6720000000000006</c:v>
                </c:pt>
                <c:pt idx="1716">
                  <c:v>7.3609999999999998</c:v>
                </c:pt>
                <c:pt idx="1717">
                  <c:v>9.4340000000000011</c:v>
                </c:pt>
                <c:pt idx="1718">
                  <c:v>9.4340000000000011</c:v>
                </c:pt>
                <c:pt idx="1719">
                  <c:v>9.7010000000000005</c:v>
                </c:pt>
                <c:pt idx="1720">
                  <c:v>9.923</c:v>
                </c:pt>
                <c:pt idx="1721">
                  <c:v>9.7919999999999998</c:v>
                </c:pt>
                <c:pt idx="1722">
                  <c:v>9.8940000000000001</c:v>
                </c:pt>
                <c:pt idx="1723">
                  <c:v>10.493</c:v>
                </c:pt>
                <c:pt idx="1724">
                  <c:v>10.536</c:v>
                </c:pt>
                <c:pt idx="1725">
                  <c:v>10.324999999999999</c:v>
                </c:pt>
                <c:pt idx="1726">
                  <c:v>10.538</c:v>
                </c:pt>
                <c:pt idx="1727">
                  <c:v>10.488</c:v>
                </c:pt>
                <c:pt idx="1728">
                  <c:v>10.488</c:v>
                </c:pt>
                <c:pt idx="1729">
                  <c:v>10.750999999999999</c:v>
                </c:pt>
                <c:pt idx="1730">
                  <c:v>10.638999999999999</c:v>
                </c:pt>
                <c:pt idx="1731">
                  <c:v>10.581</c:v>
                </c:pt>
                <c:pt idx="1732">
                  <c:v>10.526</c:v>
                </c:pt>
                <c:pt idx="1733">
                  <c:v>10.545</c:v>
                </c:pt>
                <c:pt idx="1734">
                  <c:v>10.542999999999999</c:v>
                </c:pt>
                <c:pt idx="1735">
                  <c:v>10.522</c:v>
                </c:pt>
                <c:pt idx="1736">
                  <c:v>10.462</c:v>
                </c:pt>
                <c:pt idx="1737">
                  <c:v>9.8249999999999993</c:v>
                </c:pt>
                <c:pt idx="1738">
                  <c:v>9.4380000000000006</c:v>
                </c:pt>
                <c:pt idx="1739">
                  <c:v>9.4030000000000005</c:v>
                </c:pt>
                <c:pt idx="1740">
                  <c:v>9.3089999999999993</c:v>
                </c:pt>
                <c:pt idx="1741">
                  <c:v>9.3040000000000003</c:v>
                </c:pt>
                <c:pt idx="1742">
                  <c:v>9.3179999999999996</c:v>
                </c:pt>
                <c:pt idx="1743">
                  <c:v>9.2949999999999999</c:v>
                </c:pt>
                <c:pt idx="1744">
                  <c:v>9.3520000000000003</c:v>
                </c:pt>
                <c:pt idx="1745">
                  <c:v>9.4629999999999992</c:v>
                </c:pt>
                <c:pt idx="1746">
                  <c:v>9.511000000000001</c:v>
                </c:pt>
                <c:pt idx="1747">
                  <c:v>7.2250000000000014</c:v>
                </c:pt>
                <c:pt idx="1748">
                  <c:v>7.4279999999999999</c:v>
                </c:pt>
                <c:pt idx="1749">
                  <c:v>7.2110000000000003</c:v>
                </c:pt>
                <c:pt idx="1750">
                  <c:v>6.742</c:v>
                </c:pt>
                <c:pt idx="1751">
                  <c:v>6.73</c:v>
                </c:pt>
                <c:pt idx="1752">
                  <c:v>6.468</c:v>
                </c:pt>
                <c:pt idx="1753">
                  <c:v>5.7969999999999997</c:v>
                </c:pt>
                <c:pt idx="1754">
                  <c:v>6.383</c:v>
                </c:pt>
                <c:pt idx="1755">
                  <c:v>6.6390000000000002</c:v>
                </c:pt>
                <c:pt idx="1756">
                  <c:v>6.7320000000000002</c:v>
                </c:pt>
                <c:pt idx="1757">
                  <c:v>8.2870000000000008</c:v>
                </c:pt>
                <c:pt idx="1758">
                  <c:v>8.6319999999999997</c:v>
                </c:pt>
                <c:pt idx="1759">
                  <c:v>8.3279999999999994</c:v>
                </c:pt>
                <c:pt idx="1760">
                  <c:v>8.2360000000000007</c:v>
                </c:pt>
                <c:pt idx="1761">
                  <c:v>9.0340000000000007</c:v>
                </c:pt>
                <c:pt idx="1762">
                  <c:v>8.9710000000000001</c:v>
                </c:pt>
                <c:pt idx="1763">
                  <c:v>9.5980000000000008</c:v>
                </c:pt>
                <c:pt idx="1764">
                  <c:v>9.48</c:v>
                </c:pt>
                <c:pt idx="1765">
                  <c:v>10.372999999999999</c:v>
                </c:pt>
                <c:pt idx="1766">
                  <c:v>11.666</c:v>
                </c:pt>
                <c:pt idx="1767">
                  <c:v>13.073</c:v>
                </c:pt>
                <c:pt idx="1768">
                  <c:v>13.335000000000001</c:v>
                </c:pt>
                <c:pt idx="1769">
                  <c:v>14.007999999999999</c:v>
                </c:pt>
                <c:pt idx="1770">
                  <c:v>14.042999999999999</c:v>
                </c:pt>
                <c:pt idx="1771">
                  <c:v>14.141999999999999</c:v>
                </c:pt>
                <c:pt idx="1772">
                  <c:v>14.16</c:v>
                </c:pt>
                <c:pt idx="1773">
                  <c:v>14.68</c:v>
                </c:pt>
                <c:pt idx="1774">
                  <c:v>15.028</c:v>
                </c:pt>
                <c:pt idx="1775">
                  <c:v>16.134</c:v>
                </c:pt>
                <c:pt idx="1776">
                  <c:v>16.184999999999999</c:v>
                </c:pt>
                <c:pt idx="1777">
                  <c:v>16.638000000000002</c:v>
                </c:pt>
                <c:pt idx="1778">
                  <c:v>16.712</c:v>
                </c:pt>
                <c:pt idx="1779">
                  <c:v>16.715</c:v>
                </c:pt>
                <c:pt idx="1780">
                  <c:v>16.942</c:v>
                </c:pt>
                <c:pt idx="1781">
                  <c:v>16.939</c:v>
                </c:pt>
                <c:pt idx="1782">
                  <c:v>16.978999999999999</c:v>
                </c:pt>
                <c:pt idx="1783">
                  <c:v>17.327000000000002</c:v>
                </c:pt>
                <c:pt idx="1784">
                  <c:v>17.154</c:v>
                </c:pt>
                <c:pt idx="1785">
                  <c:v>17.082000000000001</c:v>
                </c:pt>
                <c:pt idx="1786">
                  <c:v>17.015000000000001</c:v>
                </c:pt>
                <c:pt idx="1787">
                  <c:v>16.279</c:v>
                </c:pt>
                <c:pt idx="1788">
                  <c:v>16.126000000000001</c:v>
                </c:pt>
                <c:pt idx="1789">
                  <c:v>16.106999999999999</c:v>
                </c:pt>
                <c:pt idx="1790">
                  <c:v>16.067</c:v>
                </c:pt>
                <c:pt idx="1791">
                  <c:v>15.486000000000001</c:v>
                </c:pt>
                <c:pt idx="1792">
                  <c:v>15.481999999999999</c:v>
                </c:pt>
                <c:pt idx="1793">
                  <c:v>15.218</c:v>
                </c:pt>
                <c:pt idx="1794">
                  <c:v>15.196</c:v>
                </c:pt>
                <c:pt idx="1795">
                  <c:v>14.398</c:v>
                </c:pt>
                <c:pt idx="1796">
                  <c:v>13.667999999999999</c:v>
                </c:pt>
                <c:pt idx="1797">
                  <c:v>11.936999999999999</c:v>
                </c:pt>
                <c:pt idx="1798">
                  <c:v>11.246</c:v>
                </c:pt>
                <c:pt idx="1799">
                  <c:v>9.6519999999999992</c:v>
                </c:pt>
                <c:pt idx="1800">
                  <c:v>9.7270000000000003</c:v>
                </c:pt>
                <c:pt idx="1801">
                  <c:v>9.1159999999999997</c:v>
                </c:pt>
                <c:pt idx="1802">
                  <c:v>9.1210000000000004</c:v>
                </c:pt>
                <c:pt idx="1803">
                  <c:v>8.8510000000000009</c:v>
                </c:pt>
                <c:pt idx="1804">
                  <c:v>9.1069999999999993</c:v>
                </c:pt>
                <c:pt idx="1805">
                  <c:v>7.6820000000000004</c:v>
                </c:pt>
                <c:pt idx="1806">
                  <c:v>7.1560000000000006</c:v>
                </c:pt>
                <c:pt idx="1807">
                  <c:v>6.5970000000000004</c:v>
                </c:pt>
                <c:pt idx="1808">
                  <c:v>6.423</c:v>
                </c:pt>
                <c:pt idx="1809">
                  <c:v>6.8849999999999998</c:v>
                </c:pt>
                <c:pt idx="1810">
                  <c:v>6.18</c:v>
                </c:pt>
                <c:pt idx="1811">
                  <c:v>8.0129999999999999</c:v>
                </c:pt>
                <c:pt idx="1812">
                  <c:v>7.9279999999999999</c:v>
                </c:pt>
                <c:pt idx="1813">
                  <c:v>8.6750000000000007</c:v>
                </c:pt>
                <c:pt idx="1814">
                  <c:v>8.8529999999999998</c:v>
                </c:pt>
                <c:pt idx="1815">
                  <c:v>9.1340000000000003</c:v>
                </c:pt>
                <c:pt idx="1816">
                  <c:v>10.814</c:v>
                </c:pt>
                <c:pt idx="1817">
                  <c:v>12.811</c:v>
                </c:pt>
                <c:pt idx="1818">
                  <c:v>12.865</c:v>
                </c:pt>
                <c:pt idx="1819">
                  <c:v>12.878</c:v>
                </c:pt>
                <c:pt idx="1820">
                  <c:v>12.882</c:v>
                </c:pt>
                <c:pt idx="1821">
                  <c:v>12.878</c:v>
                </c:pt>
                <c:pt idx="1822">
                  <c:v>12.879</c:v>
                </c:pt>
                <c:pt idx="1823">
                  <c:v>12.9</c:v>
                </c:pt>
                <c:pt idx="1824">
                  <c:v>12.9</c:v>
                </c:pt>
                <c:pt idx="1825">
                  <c:v>12.935</c:v>
                </c:pt>
                <c:pt idx="1826">
                  <c:v>13.302</c:v>
                </c:pt>
                <c:pt idx="1827">
                  <c:v>13.291</c:v>
                </c:pt>
                <c:pt idx="1828">
                  <c:v>13.202</c:v>
                </c:pt>
                <c:pt idx="1829">
                  <c:v>14.196</c:v>
                </c:pt>
                <c:pt idx="1830">
                  <c:v>14.391</c:v>
                </c:pt>
                <c:pt idx="1831">
                  <c:v>14.813000000000001</c:v>
                </c:pt>
                <c:pt idx="1832">
                  <c:v>15.754</c:v>
                </c:pt>
                <c:pt idx="1833">
                  <c:v>15.923</c:v>
                </c:pt>
                <c:pt idx="1834">
                  <c:v>15.972</c:v>
                </c:pt>
                <c:pt idx="1835">
                  <c:v>15.852</c:v>
                </c:pt>
                <c:pt idx="1836">
                  <c:v>15.861000000000001</c:v>
                </c:pt>
                <c:pt idx="1837">
                  <c:v>16.041</c:v>
                </c:pt>
                <c:pt idx="1838">
                  <c:v>16.576000000000001</c:v>
                </c:pt>
                <c:pt idx="1839">
                  <c:v>16.466999999999999</c:v>
                </c:pt>
                <c:pt idx="1840">
                  <c:v>16.478999999999999</c:v>
                </c:pt>
                <c:pt idx="1841">
                  <c:v>15.837</c:v>
                </c:pt>
                <c:pt idx="1842">
                  <c:v>16.385000000000002</c:v>
                </c:pt>
                <c:pt idx="1843">
                  <c:v>15.707000000000001</c:v>
                </c:pt>
                <c:pt idx="1844">
                  <c:v>15.565</c:v>
                </c:pt>
                <c:pt idx="1845">
                  <c:v>15.894</c:v>
                </c:pt>
                <c:pt idx="1846">
                  <c:v>15.35</c:v>
                </c:pt>
                <c:pt idx="1847">
                  <c:v>13.91</c:v>
                </c:pt>
                <c:pt idx="1848">
                  <c:v>14.27</c:v>
                </c:pt>
                <c:pt idx="1849">
                  <c:v>14.782</c:v>
                </c:pt>
                <c:pt idx="1850">
                  <c:v>15.417999999999999</c:v>
                </c:pt>
                <c:pt idx="1851">
                  <c:v>15.452999999999999</c:v>
                </c:pt>
                <c:pt idx="1852">
                  <c:v>15.773</c:v>
                </c:pt>
                <c:pt idx="1853">
                  <c:v>15.759</c:v>
                </c:pt>
                <c:pt idx="1854">
                  <c:v>15.789</c:v>
                </c:pt>
                <c:pt idx="1855">
                  <c:v>16.068999999999999</c:v>
                </c:pt>
                <c:pt idx="1856">
                  <c:v>15.776999999999999</c:v>
                </c:pt>
                <c:pt idx="1857">
                  <c:v>16.012</c:v>
                </c:pt>
                <c:pt idx="1858">
                  <c:v>16.044</c:v>
                </c:pt>
                <c:pt idx="1859">
                  <c:v>14.994999999999999</c:v>
                </c:pt>
                <c:pt idx="1860">
                  <c:v>14.682</c:v>
                </c:pt>
                <c:pt idx="1861">
                  <c:v>14.381</c:v>
                </c:pt>
                <c:pt idx="1862">
                  <c:v>13.507999999999999</c:v>
                </c:pt>
                <c:pt idx="1863">
                  <c:v>13.321999999999999</c:v>
                </c:pt>
                <c:pt idx="1864">
                  <c:v>13.044</c:v>
                </c:pt>
                <c:pt idx="1865">
                  <c:v>12.997</c:v>
                </c:pt>
                <c:pt idx="1866">
                  <c:v>12.831</c:v>
                </c:pt>
                <c:pt idx="1867">
                  <c:v>12.445</c:v>
                </c:pt>
                <c:pt idx="1868">
                  <c:v>12.036</c:v>
                </c:pt>
                <c:pt idx="1869">
                  <c:v>12.105</c:v>
                </c:pt>
              </c:numCache>
            </c:numRef>
          </c:val>
          <c:smooth val="0"/>
        </c:ser>
        <c:dLbls>
          <c:showLegendKey val="0"/>
          <c:showVal val="0"/>
          <c:showCatName val="0"/>
          <c:showSerName val="0"/>
          <c:showPercent val="0"/>
          <c:showBubbleSize val="0"/>
        </c:dLbls>
        <c:marker val="1"/>
        <c:smooth val="0"/>
        <c:axId val="136174592"/>
        <c:axId val="133051136"/>
      </c:lineChart>
      <c:dateAx>
        <c:axId val="136174592"/>
        <c:scaling>
          <c:orientation val="minMax"/>
        </c:scaling>
        <c:delete val="0"/>
        <c:axPos val="b"/>
        <c:numFmt formatCode="yyyy" sourceLinked="0"/>
        <c:majorTickMark val="out"/>
        <c:minorTickMark val="none"/>
        <c:tickLblPos val="nextTo"/>
        <c:crossAx val="133051136"/>
        <c:crosses val="autoZero"/>
        <c:auto val="1"/>
        <c:lblOffset val="100"/>
        <c:baseTimeUnit val="days"/>
      </c:dateAx>
      <c:valAx>
        <c:axId val="133051136"/>
        <c:scaling>
          <c:orientation val="minMax"/>
        </c:scaling>
        <c:delete val="0"/>
        <c:axPos val="l"/>
        <c:majorGridlines/>
        <c:numFmt formatCode="General" sourceLinked="1"/>
        <c:majorTickMark val="out"/>
        <c:minorTickMark val="none"/>
        <c:tickLblPos val="nextTo"/>
        <c:spPr>
          <a:ln>
            <a:noFill/>
          </a:ln>
        </c:spPr>
        <c:crossAx val="136174592"/>
        <c:crosses val="autoZero"/>
        <c:crossBetween val="between"/>
        <c:majorUnit val="20"/>
      </c:valAx>
    </c:plotArea>
    <c:plotVisOnly val="1"/>
    <c:dispBlanksAs val="gap"/>
    <c:showDLblsOverMax val="0"/>
  </c:chart>
  <c:spPr>
    <a:ln>
      <a:noFill/>
    </a:ln>
  </c:spPr>
  <c:txPr>
    <a:bodyPr/>
    <a:lstStyle/>
    <a:p>
      <a:pPr>
        <a:defRPr sz="800">
          <a:solidFill>
            <a:srgbClr val="4F4E50"/>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6859290893701"/>
          <c:y val="0.12914613556124799"/>
          <c:w val="0.80607017343171095"/>
          <c:h val="0.74787600916973995"/>
        </c:manualLayout>
      </c:layout>
      <c:lineChart>
        <c:grouping val="standard"/>
        <c:varyColors val="0"/>
        <c:ser>
          <c:idx val="0"/>
          <c:order val="0"/>
          <c:tx>
            <c:strRef>
              <c:f>'Slide 12'!$E$2</c:f>
              <c:strCache>
                <c:ptCount val="1"/>
                <c:pt idx="0">
                  <c:v>US Dollar</c:v>
                </c:pt>
              </c:strCache>
            </c:strRef>
          </c:tx>
          <c:spPr>
            <a:ln>
              <a:solidFill>
                <a:srgbClr val="0079C1"/>
              </a:solidFill>
            </a:ln>
          </c:spPr>
          <c:marker>
            <c:symbol val="none"/>
          </c:marker>
          <c:cat>
            <c:numRef>
              <c:f>'Slide 12'!$A$3:$A$1872</c:f>
              <c:numCache>
                <c:formatCode>m/d/yy</c:formatCode>
                <c:ptCount val="1870"/>
                <c:pt idx="0">
                  <c:v>39448</c:v>
                </c:pt>
                <c:pt idx="1">
                  <c:v>39449</c:v>
                </c:pt>
                <c:pt idx="2">
                  <c:v>39450</c:v>
                </c:pt>
                <c:pt idx="3">
                  <c:v>39451</c:v>
                </c:pt>
                <c:pt idx="4">
                  <c:v>39454</c:v>
                </c:pt>
                <c:pt idx="5">
                  <c:v>39455</c:v>
                </c:pt>
                <c:pt idx="6">
                  <c:v>39456</c:v>
                </c:pt>
                <c:pt idx="7">
                  <c:v>39457</c:v>
                </c:pt>
                <c:pt idx="8">
                  <c:v>39458</c:v>
                </c:pt>
                <c:pt idx="9">
                  <c:v>39461</c:v>
                </c:pt>
                <c:pt idx="10">
                  <c:v>39462</c:v>
                </c:pt>
                <c:pt idx="11">
                  <c:v>39463</c:v>
                </c:pt>
                <c:pt idx="12">
                  <c:v>39464</c:v>
                </c:pt>
                <c:pt idx="13">
                  <c:v>39465</c:v>
                </c:pt>
                <c:pt idx="14">
                  <c:v>39468</c:v>
                </c:pt>
                <c:pt idx="15">
                  <c:v>39469</c:v>
                </c:pt>
                <c:pt idx="16">
                  <c:v>39470</c:v>
                </c:pt>
                <c:pt idx="17">
                  <c:v>39471</c:v>
                </c:pt>
                <c:pt idx="18">
                  <c:v>39472</c:v>
                </c:pt>
                <c:pt idx="19">
                  <c:v>39475</c:v>
                </c:pt>
                <c:pt idx="20">
                  <c:v>39476</c:v>
                </c:pt>
                <c:pt idx="21">
                  <c:v>39477</c:v>
                </c:pt>
                <c:pt idx="22">
                  <c:v>39478</c:v>
                </c:pt>
                <c:pt idx="23">
                  <c:v>39479</c:v>
                </c:pt>
                <c:pt idx="24">
                  <c:v>39482</c:v>
                </c:pt>
                <c:pt idx="25">
                  <c:v>39483</c:v>
                </c:pt>
                <c:pt idx="26">
                  <c:v>39484</c:v>
                </c:pt>
                <c:pt idx="27">
                  <c:v>39485</c:v>
                </c:pt>
                <c:pt idx="28">
                  <c:v>39486</c:v>
                </c:pt>
                <c:pt idx="29">
                  <c:v>39489</c:v>
                </c:pt>
                <c:pt idx="30">
                  <c:v>39490</c:v>
                </c:pt>
                <c:pt idx="31">
                  <c:v>39491</c:v>
                </c:pt>
                <c:pt idx="32">
                  <c:v>39492</c:v>
                </c:pt>
                <c:pt idx="33">
                  <c:v>39493</c:v>
                </c:pt>
                <c:pt idx="34">
                  <c:v>39496</c:v>
                </c:pt>
                <c:pt idx="35">
                  <c:v>39497</c:v>
                </c:pt>
                <c:pt idx="36">
                  <c:v>39498</c:v>
                </c:pt>
                <c:pt idx="37">
                  <c:v>39499</c:v>
                </c:pt>
                <c:pt idx="38">
                  <c:v>39500</c:v>
                </c:pt>
                <c:pt idx="39">
                  <c:v>39503</c:v>
                </c:pt>
                <c:pt idx="40">
                  <c:v>39504</c:v>
                </c:pt>
                <c:pt idx="41">
                  <c:v>39505</c:v>
                </c:pt>
                <c:pt idx="42">
                  <c:v>39506</c:v>
                </c:pt>
                <c:pt idx="43">
                  <c:v>39507</c:v>
                </c:pt>
                <c:pt idx="44">
                  <c:v>39510</c:v>
                </c:pt>
                <c:pt idx="45">
                  <c:v>39511</c:v>
                </c:pt>
                <c:pt idx="46">
                  <c:v>39512</c:v>
                </c:pt>
                <c:pt idx="47">
                  <c:v>39513</c:v>
                </c:pt>
                <c:pt idx="48">
                  <c:v>39514</c:v>
                </c:pt>
                <c:pt idx="49">
                  <c:v>39517</c:v>
                </c:pt>
                <c:pt idx="50">
                  <c:v>39518</c:v>
                </c:pt>
                <c:pt idx="51">
                  <c:v>39519</c:v>
                </c:pt>
                <c:pt idx="52">
                  <c:v>39520</c:v>
                </c:pt>
                <c:pt idx="53">
                  <c:v>39521</c:v>
                </c:pt>
                <c:pt idx="54">
                  <c:v>39524</c:v>
                </c:pt>
                <c:pt idx="55">
                  <c:v>39525</c:v>
                </c:pt>
                <c:pt idx="56">
                  <c:v>39526</c:v>
                </c:pt>
                <c:pt idx="57">
                  <c:v>39527</c:v>
                </c:pt>
                <c:pt idx="58">
                  <c:v>39528</c:v>
                </c:pt>
                <c:pt idx="59">
                  <c:v>39531</c:v>
                </c:pt>
                <c:pt idx="60">
                  <c:v>39532</c:v>
                </c:pt>
                <c:pt idx="61">
                  <c:v>39533</c:v>
                </c:pt>
                <c:pt idx="62">
                  <c:v>39534</c:v>
                </c:pt>
                <c:pt idx="63">
                  <c:v>39535</c:v>
                </c:pt>
                <c:pt idx="64">
                  <c:v>39538</c:v>
                </c:pt>
                <c:pt idx="65">
                  <c:v>39539</c:v>
                </c:pt>
                <c:pt idx="66">
                  <c:v>39540</c:v>
                </c:pt>
                <c:pt idx="67">
                  <c:v>39541</c:v>
                </c:pt>
                <c:pt idx="68">
                  <c:v>39542</c:v>
                </c:pt>
                <c:pt idx="69">
                  <c:v>39545</c:v>
                </c:pt>
                <c:pt idx="70">
                  <c:v>39546</c:v>
                </c:pt>
                <c:pt idx="71">
                  <c:v>39547</c:v>
                </c:pt>
                <c:pt idx="72">
                  <c:v>39548</c:v>
                </c:pt>
                <c:pt idx="73">
                  <c:v>39549</c:v>
                </c:pt>
                <c:pt idx="74">
                  <c:v>39552</c:v>
                </c:pt>
                <c:pt idx="75">
                  <c:v>39553</c:v>
                </c:pt>
                <c:pt idx="76">
                  <c:v>39554</c:v>
                </c:pt>
                <c:pt idx="77">
                  <c:v>39555</c:v>
                </c:pt>
                <c:pt idx="78">
                  <c:v>39556</c:v>
                </c:pt>
                <c:pt idx="79">
                  <c:v>39559</c:v>
                </c:pt>
                <c:pt idx="80">
                  <c:v>39560</c:v>
                </c:pt>
                <c:pt idx="81">
                  <c:v>39561</c:v>
                </c:pt>
                <c:pt idx="82">
                  <c:v>39562</c:v>
                </c:pt>
                <c:pt idx="83">
                  <c:v>39563</c:v>
                </c:pt>
                <c:pt idx="84">
                  <c:v>39566</c:v>
                </c:pt>
                <c:pt idx="85">
                  <c:v>39567</c:v>
                </c:pt>
                <c:pt idx="86">
                  <c:v>39568</c:v>
                </c:pt>
                <c:pt idx="87">
                  <c:v>39569</c:v>
                </c:pt>
                <c:pt idx="88">
                  <c:v>39570</c:v>
                </c:pt>
                <c:pt idx="89">
                  <c:v>39573</c:v>
                </c:pt>
                <c:pt idx="90">
                  <c:v>39574</c:v>
                </c:pt>
                <c:pt idx="91">
                  <c:v>39575</c:v>
                </c:pt>
                <c:pt idx="92">
                  <c:v>39576</c:v>
                </c:pt>
                <c:pt idx="93">
                  <c:v>39577</c:v>
                </c:pt>
                <c:pt idx="94">
                  <c:v>39580</c:v>
                </c:pt>
                <c:pt idx="95">
                  <c:v>39581</c:v>
                </c:pt>
                <c:pt idx="96">
                  <c:v>39582</c:v>
                </c:pt>
                <c:pt idx="97">
                  <c:v>39583</c:v>
                </c:pt>
                <c:pt idx="98">
                  <c:v>39584</c:v>
                </c:pt>
                <c:pt idx="99">
                  <c:v>39587</c:v>
                </c:pt>
                <c:pt idx="100">
                  <c:v>39588</c:v>
                </c:pt>
                <c:pt idx="101">
                  <c:v>39589</c:v>
                </c:pt>
                <c:pt idx="102">
                  <c:v>39590</c:v>
                </c:pt>
                <c:pt idx="103">
                  <c:v>39591</c:v>
                </c:pt>
                <c:pt idx="104">
                  <c:v>39594</c:v>
                </c:pt>
                <c:pt idx="105">
                  <c:v>39595</c:v>
                </c:pt>
                <c:pt idx="106">
                  <c:v>39596</c:v>
                </c:pt>
                <c:pt idx="107">
                  <c:v>39597</c:v>
                </c:pt>
                <c:pt idx="108">
                  <c:v>39598</c:v>
                </c:pt>
                <c:pt idx="109">
                  <c:v>39601</c:v>
                </c:pt>
                <c:pt idx="110">
                  <c:v>39602</c:v>
                </c:pt>
                <c:pt idx="111">
                  <c:v>39603</c:v>
                </c:pt>
                <c:pt idx="112">
                  <c:v>39604</c:v>
                </c:pt>
                <c:pt idx="113">
                  <c:v>39605</c:v>
                </c:pt>
                <c:pt idx="114">
                  <c:v>39608</c:v>
                </c:pt>
                <c:pt idx="115">
                  <c:v>39609</c:v>
                </c:pt>
                <c:pt idx="116">
                  <c:v>39610</c:v>
                </c:pt>
                <c:pt idx="117">
                  <c:v>39611</c:v>
                </c:pt>
                <c:pt idx="118">
                  <c:v>39612</c:v>
                </c:pt>
                <c:pt idx="119">
                  <c:v>39615</c:v>
                </c:pt>
                <c:pt idx="120">
                  <c:v>39616</c:v>
                </c:pt>
                <c:pt idx="121">
                  <c:v>39617</c:v>
                </c:pt>
                <c:pt idx="122">
                  <c:v>39618</c:v>
                </c:pt>
                <c:pt idx="123">
                  <c:v>39619</c:v>
                </c:pt>
                <c:pt idx="124">
                  <c:v>39622</c:v>
                </c:pt>
                <c:pt idx="125">
                  <c:v>39623</c:v>
                </c:pt>
                <c:pt idx="126">
                  <c:v>39624</c:v>
                </c:pt>
                <c:pt idx="127">
                  <c:v>39625</c:v>
                </c:pt>
                <c:pt idx="128">
                  <c:v>39626</c:v>
                </c:pt>
                <c:pt idx="129">
                  <c:v>39629</c:v>
                </c:pt>
                <c:pt idx="130">
                  <c:v>39630</c:v>
                </c:pt>
                <c:pt idx="131">
                  <c:v>39631</c:v>
                </c:pt>
                <c:pt idx="132">
                  <c:v>39632</c:v>
                </c:pt>
                <c:pt idx="133">
                  <c:v>39633</c:v>
                </c:pt>
                <c:pt idx="134">
                  <c:v>39636</c:v>
                </c:pt>
                <c:pt idx="135">
                  <c:v>39637</c:v>
                </c:pt>
                <c:pt idx="136">
                  <c:v>39638</c:v>
                </c:pt>
                <c:pt idx="137">
                  <c:v>39639</c:v>
                </c:pt>
                <c:pt idx="138">
                  <c:v>39640</c:v>
                </c:pt>
                <c:pt idx="139">
                  <c:v>39643</c:v>
                </c:pt>
                <c:pt idx="140">
                  <c:v>39644</c:v>
                </c:pt>
                <c:pt idx="141">
                  <c:v>39645</c:v>
                </c:pt>
                <c:pt idx="142">
                  <c:v>39646</c:v>
                </c:pt>
                <c:pt idx="143">
                  <c:v>39647</c:v>
                </c:pt>
                <c:pt idx="144">
                  <c:v>39650</c:v>
                </c:pt>
                <c:pt idx="145">
                  <c:v>39651</c:v>
                </c:pt>
                <c:pt idx="146">
                  <c:v>39652</c:v>
                </c:pt>
                <c:pt idx="147">
                  <c:v>39653</c:v>
                </c:pt>
                <c:pt idx="148">
                  <c:v>39654</c:v>
                </c:pt>
                <c:pt idx="149">
                  <c:v>39657</c:v>
                </c:pt>
                <c:pt idx="150">
                  <c:v>39658</c:v>
                </c:pt>
                <c:pt idx="151">
                  <c:v>39659</c:v>
                </c:pt>
                <c:pt idx="152">
                  <c:v>39660</c:v>
                </c:pt>
                <c:pt idx="153">
                  <c:v>39661</c:v>
                </c:pt>
                <c:pt idx="154">
                  <c:v>39664</c:v>
                </c:pt>
                <c:pt idx="155">
                  <c:v>39665</c:v>
                </c:pt>
                <c:pt idx="156">
                  <c:v>39666</c:v>
                </c:pt>
                <c:pt idx="157">
                  <c:v>39667</c:v>
                </c:pt>
                <c:pt idx="158">
                  <c:v>39668</c:v>
                </c:pt>
                <c:pt idx="159">
                  <c:v>39671</c:v>
                </c:pt>
                <c:pt idx="160">
                  <c:v>39672</c:v>
                </c:pt>
                <c:pt idx="161">
                  <c:v>39673</c:v>
                </c:pt>
                <c:pt idx="162">
                  <c:v>39674</c:v>
                </c:pt>
                <c:pt idx="163">
                  <c:v>39675</c:v>
                </c:pt>
                <c:pt idx="164">
                  <c:v>39678</c:v>
                </c:pt>
                <c:pt idx="165">
                  <c:v>39679</c:v>
                </c:pt>
                <c:pt idx="166">
                  <c:v>39680</c:v>
                </c:pt>
                <c:pt idx="167">
                  <c:v>39681</c:v>
                </c:pt>
                <c:pt idx="168">
                  <c:v>39682</c:v>
                </c:pt>
                <c:pt idx="169">
                  <c:v>39685</c:v>
                </c:pt>
                <c:pt idx="170">
                  <c:v>39686</c:v>
                </c:pt>
                <c:pt idx="171">
                  <c:v>39687</c:v>
                </c:pt>
                <c:pt idx="172">
                  <c:v>39688</c:v>
                </c:pt>
                <c:pt idx="173">
                  <c:v>39689</c:v>
                </c:pt>
                <c:pt idx="174">
                  <c:v>39692</c:v>
                </c:pt>
                <c:pt idx="175">
                  <c:v>39693</c:v>
                </c:pt>
                <c:pt idx="176">
                  <c:v>39694</c:v>
                </c:pt>
                <c:pt idx="177">
                  <c:v>39695</c:v>
                </c:pt>
                <c:pt idx="178">
                  <c:v>39696</c:v>
                </c:pt>
                <c:pt idx="179">
                  <c:v>39699</c:v>
                </c:pt>
                <c:pt idx="180">
                  <c:v>39700</c:v>
                </c:pt>
                <c:pt idx="181">
                  <c:v>39701</c:v>
                </c:pt>
                <c:pt idx="182">
                  <c:v>39702</c:v>
                </c:pt>
                <c:pt idx="183">
                  <c:v>39703</c:v>
                </c:pt>
                <c:pt idx="184">
                  <c:v>39706</c:v>
                </c:pt>
                <c:pt idx="185">
                  <c:v>39707</c:v>
                </c:pt>
                <c:pt idx="186">
                  <c:v>39708</c:v>
                </c:pt>
                <c:pt idx="187">
                  <c:v>39709</c:v>
                </c:pt>
                <c:pt idx="188">
                  <c:v>39710</c:v>
                </c:pt>
                <c:pt idx="189">
                  <c:v>39713</c:v>
                </c:pt>
                <c:pt idx="190">
                  <c:v>39714</c:v>
                </c:pt>
                <c:pt idx="191">
                  <c:v>39715</c:v>
                </c:pt>
                <c:pt idx="192">
                  <c:v>39716</c:v>
                </c:pt>
                <c:pt idx="193">
                  <c:v>39717</c:v>
                </c:pt>
                <c:pt idx="194">
                  <c:v>39720</c:v>
                </c:pt>
                <c:pt idx="195">
                  <c:v>39721</c:v>
                </c:pt>
                <c:pt idx="196">
                  <c:v>39722</c:v>
                </c:pt>
                <c:pt idx="197">
                  <c:v>39723</c:v>
                </c:pt>
                <c:pt idx="198">
                  <c:v>39724</c:v>
                </c:pt>
                <c:pt idx="199">
                  <c:v>39727</c:v>
                </c:pt>
                <c:pt idx="200">
                  <c:v>39728</c:v>
                </c:pt>
                <c:pt idx="201">
                  <c:v>39729</c:v>
                </c:pt>
                <c:pt idx="202">
                  <c:v>39730</c:v>
                </c:pt>
                <c:pt idx="203">
                  <c:v>39731</c:v>
                </c:pt>
                <c:pt idx="204">
                  <c:v>39734</c:v>
                </c:pt>
                <c:pt idx="205">
                  <c:v>39735</c:v>
                </c:pt>
                <c:pt idx="206">
                  <c:v>39736</c:v>
                </c:pt>
                <c:pt idx="207">
                  <c:v>39737</c:v>
                </c:pt>
                <c:pt idx="208">
                  <c:v>39738</c:v>
                </c:pt>
                <c:pt idx="209">
                  <c:v>39741</c:v>
                </c:pt>
                <c:pt idx="210">
                  <c:v>39742</c:v>
                </c:pt>
                <c:pt idx="211">
                  <c:v>39743</c:v>
                </c:pt>
                <c:pt idx="212">
                  <c:v>39744</c:v>
                </c:pt>
                <c:pt idx="213">
                  <c:v>39745</c:v>
                </c:pt>
                <c:pt idx="214">
                  <c:v>39748</c:v>
                </c:pt>
                <c:pt idx="215">
                  <c:v>39749</c:v>
                </c:pt>
                <c:pt idx="216">
                  <c:v>39750</c:v>
                </c:pt>
                <c:pt idx="217">
                  <c:v>39751</c:v>
                </c:pt>
                <c:pt idx="218">
                  <c:v>39752</c:v>
                </c:pt>
                <c:pt idx="219">
                  <c:v>39755</c:v>
                </c:pt>
                <c:pt idx="220">
                  <c:v>39756</c:v>
                </c:pt>
                <c:pt idx="221">
                  <c:v>39757</c:v>
                </c:pt>
                <c:pt idx="222">
                  <c:v>39758</c:v>
                </c:pt>
                <c:pt idx="223">
                  <c:v>39759</c:v>
                </c:pt>
                <c:pt idx="224">
                  <c:v>39762</c:v>
                </c:pt>
                <c:pt idx="225">
                  <c:v>39763</c:v>
                </c:pt>
                <c:pt idx="226">
                  <c:v>39764</c:v>
                </c:pt>
                <c:pt idx="227">
                  <c:v>39765</c:v>
                </c:pt>
                <c:pt idx="228">
                  <c:v>39766</c:v>
                </c:pt>
                <c:pt idx="229">
                  <c:v>39769</c:v>
                </c:pt>
                <c:pt idx="230">
                  <c:v>39770</c:v>
                </c:pt>
                <c:pt idx="231">
                  <c:v>39771</c:v>
                </c:pt>
                <c:pt idx="232">
                  <c:v>39772</c:v>
                </c:pt>
                <c:pt idx="233">
                  <c:v>39773</c:v>
                </c:pt>
                <c:pt idx="234">
                  <c:v>39776</c:v>
                </c:pt>
                <c:pt idx="235">
                  <c:v>39777</c:v>
                </c:pt>
                <c:pt idx="236">
                  <c:v>39778</c:v>
                </c:pt>
                <c:pt idx="237">
                  <c:v>39779</c:v>
                </c:pt>
                <c:pt idx="238">
                  <c:v>39780</c:v>
                </c:pt>
                <c:pt idx="239">
                  <c:v>39783</c:v>
                </c:pt>
                <c:pt idx="240">
                  <c:v>39784</c:v>
                </c:pt>
                <c:pt idx="241">
                  <c:v>39785</c:v>
                </c:pt>
                <c:pt idx="242">
                  <c:v>39786</c:v>
                </c:pt>
                <c:pt idx="243">
                  <c:v>39787</c:v>
                </c:pt>
                <c:pt idx="244">
                  <c:v>39790</c:v>
                </c:pt>
                <c:pt idx="245">
                  <c:v>39791</c:v>
                </c:pt>
                <c:pt idx="246">
                  <c:v>39792</c:v>
                </c:pt>
                <c:pt idx="247">
                  <c:v>39793</c:v>
                </c:pt>
                <c:pt idx="248">
                  <c:v>39794</c:v>
                </c:pt>
                <c:pt idx="249">
                  <c:v>39797</c:v>
                </c:pt>
                <c:pt idx="250">
                  <c:v>39798</c:v>
                </c:pt>
                <c:pt idx="251">
                  <c:v>39799</c:v>
                </c:pt>
                <c:pt idx="252">
                  <c:v>39800</c:v>
                </c:pt>
                <c:pt idx="253">
                  <c:v>39801</c:v>
                </c:pt>
                <c:pt idx="254">
                  <c:v>39804</c:v>
                </c:pt>
                <c:pt idx="255">
                  <c:v>39805</c:v>
                </c:pt>
                <c:pt idx="256">
                  <c:v>39806</c:v>
                </c:pt>
                <c:pt idx="257">
                  <c:v>39807</c:v>
                </c:pt>
                <c:pt idx="258">
                  <c:v>39808</c:v>
                </c:pt>
                <c:pt idx="259">
                  <c:v>39811</c:v>
                </c:pt>
                <c:pt idx="260">
                  <c:v>39812</c:v>
                </c:pt>
                <c:pt idx="261">
                  <c:v>39813</c:v>
                </c:pt>
                <c:pt idx="262">
                  <c:v>39814</c:v>
                </c:pt>
                <c:pt idx="263">
                  <c:v>39815</c:v>
                </c:pt>
                <c:pt idx="264">
                  <c:v>39818</c:v>
                </c:pt>
                <c:pt idx="265">
                  <c:v>39819</c:v>
                </c:pt>
                <c:pt idx="266">
                  <c:v>39820</c:v>
                </c:pt>
                <c:pt idx="267">
                  <c:v>39821</c:v>
                </c:pt>
                <c:pt idx="268">
                  <c:v>39822</c:v>
                </c:pt>
                <c:pt idx="269">
                  <c:v>39825</c:v>
                </c:pt>
                <c:pt idx="270">
                  <c:v>39826</c:v>
                </c:pt>
                <c:pt idx="271">
                  <c:v>39827</c:v>
                </c:pt>
                <c:pt idx="272">
                  <c:v>39828</c:v>
                </c:pt>
                <c:pt idx="273">
                  <c:v>39829</c:v>
                </c:pt>
                <c:pt idx="274">
                  <c:v>39832</c:v>
                </c:pt>
                <c:pt idx="275">
                  <c:v>39833</c:v>
                </c:pt>
                <c:pt idx="276">
                  <c:v>39834</c:v>
                </c:pt>
                <c:pt idx="277">
                  <c:v>39835</c:v>
                </c:pt>
                <c:pt idx="278">
                  <c:v>39836</c:v>
                </c:pt>
                <c:pt idx="279">
                  <c:v>39839</c:v>
                </c:pt>
                <c:pt idx="280">
                  <c:v>39840</c:v>
                </c:pt>
                <c:pt idx="281">
                  <c:v>39841</c:v>
                </c:pt>
                <c:pt idx="282">
                  <c:v>39842</c:v>
                </c:pt>
                <c:pt idx="283">
                  <c:v>39843</c:v>
                </c:pt>
                <c:pt idx="284">
                  <c:v>39846</c:v>
                </c:pt>
                <c:pt idx="285">
                  <c:v>39847</c:v>
                </c:pt>
                <c:pt idx="286">
                  <c:v>39848</c:v>
                </c:pt>
                <c:pt idx="287">
                  <c:v>39849</c:v>
                </c:pt>
                <c:pt idx="288">
                  <c:v>39850</c:v>
                </c:pt>
                <c:pt idx="289">
                  <c:v>39853</c:v>
                </c:pt>
                <c:pt idx="290">
                  <c:v>39854</c:v>
                </c:pt>
                <c:pt idx="291">
                  <c:v>39855</c:v>
                </c:pt>
                <c:pt idx="292">
                  <c:v>39856</c:v>
                </c:pt>
                <c:pt idx="293">
                  <c:v>39857</c:v>
                </c:pt>
                <c:pt idx="294">
                  <c:v>39860</c:v>
                </c:pt>
                <c:pt idx="295">
                  <c:v>39861</c:v>
                </c:pt>
                <c:pt idx="296">
                  <c:v>39862</c:v>
                </c:pt>
                <c:pt idx="297">
                  <c:v>39863</c:v>
                </c:pt>
                <c:pt idx="298">
                  <c:v>39864</c:v>
                </c:pt>
                <c:pt idx="299">
                  <c:v>39867</c:v>
                </c:pt>
                <c:pt idx="300">
                  <c:v>39868</c:v>
                </c:pt>
                <c:pt idx="301">
                  <c:v>39869</c:v>
                </c:pt>
                <c:pt idx="302">
                  <c:v>39870</c:v>
                </c:pt>
                <c:pt idx="303">
                  <c:v>39871</c:v>
                </c:pt>
                <c:pt idx="304">
                  <c:v>39874</c:v>
                </c:pt>
                <c:pt idx="305">
                  <c:v>39875</c:v>
                </c:pt>
                <c:pt idx="306">
                  <c:v>39876</c:v>
                </c:pt>
                <c:pt idx="307">
                  <c:v>39877</c:v>
                </c:pt>
                <c:pt idx="308">
                  <c:v>39878</c:v>
                </c:pt>
                <c:pt idx="309">
                  <c:v>39881</c:v>
                </c:pt>
                <c:pt idx="310">
                  <c:v>39882</c:v>
                </c:pt>
                <c:pt idx="311">
                  <c:v>39883</c:v>
                </c:pt>
                <c:pt idx="312">
                  <c:v>39884</c:v>
                </c:pt>
                <c:pt idx="313">
                  <c:v>39885</c:v>
                </c:pt>
                <c:pt idx="314">
                  <c:v>39888</c:v>
                </c:pt>
                <c:pt idx="315">
                  <c:v>39889</c:v>
                </c:pt>
                <c:pt idx="316">
                  <c:v>39890</c:v>
                </c:pt>
                <c:pt idx="317">
                  <c:v>39891</c:v>
                </c:pt>
                <c:pt idx="318">
                  <c:v>39892</c:v>
                </c:pt>
                <c:pt idx="319">
                  <c:v>39895</c:v>
                </c:pt>
                <c:pt idx="320">
                  <c:v>39896</c:v>
                </c:pt>
                <c:pt idx="321">
                  <c:v>39897</c:v>
                </c:pt>
                <c:pt idx="322">
                  <c:v>39898</c:v>
                </c:pt>
                <c:pt idx="323">
                  <c:v>39899</c:v>
                </c:pt>
                <c:pt idx="324">
                  <c:v>39902</c:v>
                </c:pt>
                <c:pt idx="325">
                  <c:v>39903</c:v>
                </c:pt>
                <c:pt idx="326">
                  <c:v>39904</c:v>
                </c:pt>
                <c:pt idx="327">
                  <c:v>39905</c:v>
                </c:pt>
                <c:pt idx="328">
                  <c:v>39906</c:v>
                </c:pt>
                <c:pt idx="329">
                  <c:v>39909</c:v>
                </c:pt>
                <c:pt idx="330">
                  <c:v>39910</c:v>
                </c:pt>
                <c:pt idx="331">
                  <c:v>39911</c:v>
                </c:pt>
                <c:pt idx="332">
                  <c:v>39912</c:v>
                </c:pt>
                <c:pt idx="333">
                  <c:v>39913</c:v>
                </c:pt>
                <c:pt idx="334">
                  <c:v>39916</c:v>
                </c:pt>
                <c:pt idx="335">
                  <c:v>39917</c:v>
                </c:pt>
                <c:pt idx="336">
                  <c:v>39918</c:v>
                </c:pt>
                <c:pt idx="337">
                  <c:v>39919</c:v>
                </c:pt>
                <c:pt idx="338">
                  <c:v>39920</c:v>
                </c:pt>
                <c:pt idx="339">
                  <c:v>39923</c:v>
                </c:pt>
                <c:pt idx="340">
                  <c:v>39924</c:v>
                </c:pt>
                <c:pt idx="341">
                  <c:v>39925</c:v>
                </c:pt>
                <c:pt idx="342">
                  <c:v>39926</c:v>
                </c:pt>
                <c:pt idx="343">
                  <c:v>39927</c:v>
                </c:pt>
                <c:pt idx="344">
                  <c:v>39930</c:v>
                </c:pt>
                <c:pt idx="345">
                  <c:v>39931</c:v>
                </c:pt>
                <c:pt idx="346">
                  <c:v>39932</c:v>
                </c:pt>
                <c:pt idx="347">
                  <c:v>39933</c:v>
                </c:pt>
                <c:pt idx="348">
                  <c:v>39934</c:v>
                </c:pt>
                <c:pt idx="349">
                  <c:v>39937</c:v>
                </c:pt>
                <c:pt idx="350">
                  <c:v>39938</c:v>
                </c:pt>
                <c:pt idx="351">
                  <c:v>39939</c:v>
                </c:pt>
                <c:pt idx="352">
                  <c:v>39940</c:v>
                </c:pt>
                <c:pt idx="353">
                  <c:v>39941</c:v>
                </c:pt>
                <c:pt idx="354">
                  <c:v>39944</c:v>
                </c:pt>
                <c:pt idx="355">
                  <c:v>39945</c:v>
                </c:pt>
                <c:pt idx="356">
                  <c:v>39946</c:v>
                </c:pt>
                <c:pt idx="357">
                  <c:v>39947</c:v>
                </c:pt>
                <c:pt idx="358">
                  <c:v>39948</c:v>
                </c:pt>
                <c:pt idx="359">
                  <c:v>39951</c:v>
                </c:pt>
                <c:pt idx="360">
                  <c:v>39952</c:v>
                </c:pt>
                <c:pt idx="361">
                  <c:v>39953</c:v>
                </c:pt>
                <c:pt idx="362">
                  <c:v>39954</c:v>
                </c:pt>
                <c:pt idx="363">
                  <c:v>39955</c:v>
                </c:pt>
                <c:pt idx="364">
                  <c:v>39958</c:v>
                </c:pt>
                <c:pt idx="365">
                  <c:v>39959</c:v>
                </c:pt>
                <c:pt idx="366">
                  <c:v>39960</c:v>
                </c:pt>
                <c:pt idx="367">
                  <c:v>39961</c:v>
                </c:pt>
                <c:pt idx="368">
                  <c:v>39962</c:v>
                </c:pt>
                <c:pt idx="369">
                  <c:v>39965</c:v>
                </c:pt>
                <c:pt idx="370">
                  <c:v>39966</c:v>
                </c:pt>
                <c:pt idx="371">
                  <c:v>39967</c:v>
                </c:pt>
                <c:pt idx="372">
                  <c:v>39968</c:v>
                </c:pt>
                <c:pt idx="373">
                  <c:v>39969</c:v>
                </c:pt>
                <c:pt idx="374">
                  <c:v>39972</c:v>
                </c:pt>
                <c:pt idx="375">
                  <c:v>39973</c:v>
                </c:pt>
                <c:pt idx="376">
                  <c:v>39974</c:v>
                </c:pt>
                <c:pt idx="377">
                  <c:v>39975</c:v>
                </c:pt>
                <c:pt idx="378">
                  <c:v>39976</c:v>
                </c:pt>
                <c:pt idx="379">
                  <c:v>39979</c:v>
                </c:pt>
                <c:pt idx="380">
                  <c:v>39980</c:v>
                </c:pt>
                <c:pt idx="381">
                  <c:v>39981</c:v>
                </c:pt>
                <c:pt idx="382">
                  <c:v>39982</c:v>
                </c:pt>
                <c:pt idx="383">
                  <c:v>39983</c:v>
                </c:pt>
                <c:pt idx="384">
                  <c:v>39986</c:v>
                </c:pt>
                <c:pt idx="385">
                  <c:v>39987</c:v>
                </c:pt>
                <c:pt idx="386">
                  <c:v>39988</c:v>
                </c:pt>
                <c:pt idx="387">
                  <c:v>39989</c:v>
                </c:pt>
                <c:pt idx="388">
                  <c:v>39990</c:v>
                </c:pt>
                <c:pt idx="389">
                  <c:v>39993</c:v>
                </c:pt>
                <c:pt idx="390">
                  <c:v>39994</c:v>
                </c:pt>
                <c:pt idx="391">
                  <c:v>39995</c:v>
                </c:pt>
                <c:pt idx="392">
                  <c:v>39996</c:v>
                </c:pt>
                <c:pt idx="393">
                  <c:v>39997</c:v>
                </c:pt>
                <c:pt idx="394">
                  <c:v>40000</c:v>
                </c:pt>
                <c:pt idx="395">
                  <c:v>40001</c:v>
                </c:pt>
                <c:pt idx="396">
                  <c:v>40002</c:v>
                </c:pt>
                <c:pt idx="397">
                  <c:v>40003</c:v>
                </c:pt>
                <c:pt idx="398">
                  <c:v>40004</c:v>
                </c:pt>
                <c:pt idx="399">
                  <c:v>40007</c:v>
                </c:pt>
                <c:pt idx="400">
                  <c:v>40008</c:v>
                </c:pt>
                <c:pt idx="401">
                  <c:v>40009</c:v>
                </c:pt>
                <c:pt idx="402">
                  <c:v>40010</c:v>
                </c:pt>
                <c:pt idx="403">
                  <c:v>40011</c:v>
                </c:pt>
                <c:pt idx="404">
                  <c:v>40014</c:v>
                </c:pt>
                <c:pt idx="405">
                  <c:v>40015</c:v>
                </c:pt>
                <c:pt idx="406">
                  <c:v>40016</c:v>
                </c:pt>
                <c:pt idx="407">
                  <c:v>40017</c:v>
                </c:pt>
                <c:pt idx="408">
                  <c:v>40018</c:v>
                </c:pt>
                <c:pt idx="409">
                  <c:v>40021</c:v>
                </c:pt>
                <c:pt idx="410">
                  <c:v>40022</c:v>
                </c:pt>
                <c:pt idx="411">
                  <c:v>40023</c:v>
                </c:pt>
                <c:pt idx="412">
                  <c:v>40024</c:v>
                </c:pt>
                <c:pt idx="413">
                  <c:v>40025</c:v>
                </c:pt>
                <c:pt idx="414">
                  <c:v>40028</c:v>
                </c:pt>
                <c:pt idx="415">
                  <c:v>40029</c:v>
                </c:pt>
                <c:pt idx="416">
                  <c:v>40030</c:v>
                </c:pt>
                <c:pt idx="417">
                  <c:v>40031</c:v>
                </c:pt>
                <c:pt idx="418">
                  <c:v>40032</c:v>
                </c:pt>
                <c:pt idx="419">
                  <c:v>40035</c:v>
                </c:pt>
                <c:pt idx="420">
                  <c:v>40036</c:v>
                </c:pt>
                <c:pt idx="421">
                  <c:v>40037</c:v>
                </c:pt>
                <c:pt idx="422">
                  <c:v>40038</c:v>
                </c:pt>
                <c:pt idx="423">
                  <c:v>40039</c:v>
                </c:pt>
                <c:pt idx="424">
                  <c:v>40042</c:v>
                </c:pt>
                <c:pt idx="425">
                  <c:v>40043</c:v>
                </c:pt>
                <c:pt idx="426">
                  <c:v>40044</c:v>
                </c:pt>
                <c:pt idx="427">
                  <c:v>40045</c:v>
                </c:pt>
                <c:pt idx="428">
                  <c:v>40046</c:v>
                </c:pt>
                <c:pt idx="429">
                  <c:v>40049</c:v>
                </c:pt>
                <c:pt idx="430">
                  <c:v>40050</c:v>
                </c:pt>
                <c:pt idx="431">
                  <c:v>40051</c:v>
                </c:pt>
                <c:pt idx="432">
                  <c:v>40052</c:v>
                </c:pt>
                <c:pt idx="433">
                  <c:v>40053</c:v>
                </c:pt>
                <c:pt idx="434">
                  <c:v>40056</c:v>
                </c:pt>
                <c:pt idx="435">
                  <c:v>40057</c:v>
                </c:pt>
                <c:pt idx="436">
                  <c:v>40058</c:v>
                </c:pt>
                <c:pt idx="437">
                  <c:v>40059</c:v>
                </c:pt>
                <c:pt idx="438">
                  <c:v>40060</c:v>
                </c:pt>
                <c:pt idx="439">
                  <c:v>40063</c:v>
                </c:pt>
                <c:pt idx="440">
                  <c:v>40064</c:v>
                </c:pt>
                <c:pt idx="441">
                  <c:v>40065</c:v>
                </c:pt>
                <c:pt idx="442">
                  <c:v>40066</c:v>
                </c:pt>
                <c:pt idx="443">
                  <c:v>40067</c:v>
                </c:pt>
                <c:pt idx="444">
                  <c:v>40070</c:v>
                </c:pt>
                <c:pt idx="445">
                  <c:v>40071</c:v>
                </c:pt>
                <c:pt idx="446">
                  <c:v>40072</c:v>
                </c:pt>
                <c:pt idx="447">
                  <c:v>40073</c:v>
                </c:pt>
                <c:pt idx="448">
                  <c:v>40074</c:v>
                </c:pt>
                <c:pt idx="449">
                  <c:v>40077</c:v>
                </c:pt>
                <c:pt idx="450">
                  <c:v>40078</c:v>
                </c:pt>
                <c:pt idx="451">
                  <c:v>40079</c:v>
                </c:pt>
                <c:pt idx="452">
                  <c:v>40080</c:v>
                </c:pt>
                <c:pt idx="453">
                  <c:v>40081</c:v>
                </c:pt>
                <c:pt idx="454">
                  <c:v>40084</c:v>
                </c:pt>
                <c:pt idx="455">
                  <c:v>40085</c:v>
                </c:pt>
                <c:pt idx="456">
                  <c:v>40086</c:v>
                </c:pt>
                <c:pt idx="457">
                  <c:v>40087</c:v>
                </c:pt>
                <c:pt idx="458">
                  <c:v>40088</c:v>
                </c:pt>
                <c:pt idx="459">
                  <c:v>40091</c:v>
                </c:pt>
                <c:pt idx="460">
                  <c:v>40092</c:v>
                </c:pt>
                <c:pt idx="461">
                  <c:v>40093</c:v>
                </c:pt>
                <c:pt idx="462">
                  <c:v>40094</c:v>
                </c:pt>
                <c:pt idx="463">
                  <c:v>40095</c:v>
                </c:pt>
                <c:pt idx="464">
                  <c:v>40098</c:v>
                </c:pt>
                <c:pt idx="465">
                  <c:v>40099</c:v>
                </c:pt>
                <c:pt idx="466">
                  <c:v>40100</c:v>
                </c:pt>
                <c:pt idx="467">
                  <c:v>40101</c:v>
                </c:pt>
                <c:pt idx="468">
                  <c:v>40102</c:v>
                </c:pt>
                <c:pt idx="469">
                  <c:v>40105</c:v>
                </c:pt>
                <c:pt idx="470">
                  <c:v>40106</c:v>
                </c:pt>
                <c:pt idx="471">
                  <c:v>40107</c:v>
                </c:pt>
                <c:pt idx="472">
                  <c:v>40108</c:v>
                </c:pt>
                <c:pt idx="473">
                  <c:v>40109</c:v>
                </c:pt>
                <c:pt idx="474">
                  <c:v>40112</c:v>
                </c:pt>
                <c:pt idx="475">
                  <c:v>40113</c:v>
                </c:pt>
                <c:pt idx="476">
                  <c:v>40114</c:v>
                </c:pt>
                <c:pt idx="477">
                  <c:v>40115</c:v>
                </c:pt>
                <c:pt idx="478">
                  <c:v>40116</c:v>
                </c:pt>
                <c:pt idx="479">
                  <c:v>40119</c:v>
                </c:pt>
                <c:pt idx="480">
                  <c:v>40120</c:v>
                </c:pt>
                <c:pt idx="481">
                  <c:v>40121</c:v>
                </c:pt>
                <c:pt idx="482">
                  <c:v>40122</c:v>
                </c:pt>
                <c:pt idx="483">
                  <c:v>40123</c:v>
                </c:pt>
                <c:pt idx="484">
                  <c:v>40126</c:v>
                </c:pt>
                <c:pt idx="485">
                  <c:v>40127</c:v>
                </c:pt>
                <c:pt idx="486">
                  <c:v>40128</c:v>
                </c:pt>
                <c:pt idx="487">
                  <c:v>40129</c:v>
                </c:pt>
                <c:pt idx="488">
                  <c:v>40130</c:v>
                </c:pt>
                <c:pt idx="489">
                  <c:v>40133</c:v>
                </c:pt>
                <c:pt idx="490">
                  <c:v>40134</c:v>
                </c:pt>
                <c:pt idx="491">
                  <c:v>40135</c:v>
                </c:pt>
                <c:pt idx="492">
                  <c:v>40136</c:v>
                </c:pt>
                <c:pt idx="493">
                  <c:v>40137</c:v>
                </c:pt>
                <c:pt idx="494">
                  <c:v>40140</c:v>
                </c:pt>
                <c:pt idx="495">
                  <c:v>40141</c:v>
                </c:pt>
                <c:pt idx="496">
                  <c:v>40142</c:v>
                </c:pt>
                <c:pt idx="497">
                  <c:v>40143</c:v>
                </c:pt>
                <c:pt idx="498">
                  <c:v>40144</c:v>
                </c:pt>
                <c:pt idx="499">
                  <c:v>40147</c:v>
                </c:pt>
                <c:pt idx="500">
                  <c:v>40148</c:v>
                </c:pt>
                <c:pt idx="501">
                  <c:v>40149</c:v>
                </c:pt>
                <c:pt idx="502">
                  <c:v>40150</c:v>
                </c:pt>
                <c:pt idx="503">
                  <c:v>40151</c:v>
                </c:pt>
                <c:pt idx="504">
                  <c:v>40154</c:v>
                </c:pt>
                <c:pt idx="505">
                  <c:v>40155</c:v>
                </c:pt>
                <c:pt idx="506">
                  <c:v>40156</c:v>
                </c:pt>
                <c:pt idx="507">
                  <c:v>40157</c:v>
                </c:pt>
                <c:pt idx="508">
                  <c:v>40158</c:v>
                </c:pt>
                <c:pt idx="509">
                  <c:v>40161</c:v>
                </c:pt>
                <c:pt idx="510">
                  <c:v>40162</c:v>
                </c:pt>
                <c:pt idx="511">
                  <c:v>40163</c:v>
                </c:pt>
                <c:pt idx="512">
                  <c:v>40164</c:v>
                </c:pt>
                <c:pt idx="513">
                  <c:v>40165</c:v>
                </c:pt>
                <c:pt idx="514">
                  <c:v>40168</c:v>
                </c:pt>
                <c:pt idx="515">
                  <c:v>40169</c:v>
                </c:pt>
                <c:pt idx="516">
                  <c:v>40170</c:v>
                </c:pt>
                <c:pt idx="517">
                  <c:v>40171</c:v>
                </c:pt>
                <c:pt idx="518">
                  <c:v>40172</c:v>
                </c:pt>
                <c:pt idx="519">
                  <c:v>40175</c:v>
                </c:pt>
                <c:pt idx="520">
                  <c:v>40176</c:v>
                </c:pt>
                <c:pt idx="521">
                  <c:v>40177</c:v>
                </c:pt>
                <c:pt idx="522">
                  <c:v>40178</c:v>
                </c:pt>
                <c:pt idx="523">
                  <c:v>40179</c:v>
                </c:pt>
                <c:pt idx="524">
                  <c:v>40182</c:v>
                </c:pt>
                <c:pt idx="525">
                  <c:v>40183</c:v>
                </c:pt>
                <c:pt idx="526">
                  <c:v>40184</c:v>
                </c:pt>
                <c:pt idx="527">
                  <c:v>40185</c:v>
                </c:pt>
                <c:pt idx="528">
                  <c:v>40186</c:v>
                </c:pt>
                <c:pt idx="529">
                  <c:v>40189</c:v>
                </c:pt>
                <c:pt idx="530">
                  <c:v>40190</c:v>
                </c:pt>
                <c:pt idx="531">
                  <c:v>40191</c:v>
                </c:pt>
                <c:pt idx="532">
                  <c:v>40192</c:v>
                </c:pt>
                <c:pt idx="533">
                  <c:v>40193</c:v>
                </c:pt>
                <c:pt idx="534">
                  <c:v>40196</c:v>
                </c:pt>
                <c:pt idx="535">
                  <c:v>40197</c:v>
                </c:pt>
                <c:pt idx="536">
                  <c:v>40198</c:v>
                </c:pt>
                <c:pt idx="537">
                  <c:v>40199</c:v>
                </c:pt>
                <c:pt idx="538">
                  <c:v>40200</c:v>
                </c:pt>
                <c:pt idx="539">
                  <c:v>40203</c:v>
                </c:pt>
                <c:pt idx="540">
                  <c:v>40204</c:v>
                </c:pt>
                <c:pt idx="541">
                  <c:v>40205</c:v>
                </c:pt>
                <c:pt idx="542">
                  <c:v>40206</c:v>
                </c:pt>
                <c:pt idx="543">
                  <c:v>40207</c:v>
                </c:pt>
                <c:pt idx="544">
                  <c:v>40210</c:v>
                </c:pt>
                <c:pt idx="545">
                  <c:v>40211</c:v>
                </c:pt>
                <c:pt idx="546">
                  <c:v>40212</c:v>
                </c:pt>
                <c:pt idx="547">
                  <c:v>40213</c:v>
                </c:pt>
                <c:pt idx="548">
                  <c:v>40214</c:v>
                </c:pt>
                <c:pt idx="549">
                  <c:v>40217</c:v>
                </c:pt>
                <c:pt idx="550">
                  <c:v>40218</c:v>
                </c:pt>
                <c:pt idx="551">
                  <c:v>40219</c:v>
                </c:pt>
                <c:pt idx="552">
                  <c:v>40220</c:v>
                </c:pt>
                <c:pt idx="553">
                  <c:v>40221</c:v>
                </c:pt>
                <c:pt idx="554">
                  <c:v>40224</c:v>
                </c:pt>
                <c:pt idx="555">
                  <c:v>40225</c:v>
                </c:pt>
                <c:pt idx="556">
                  <c:v>40226</c:v>
                </c:pt>
                <c:pt idx="557">
                  <c:v>40227</c:v>
                </c:pt>
                <c:pt idx="558">
                  <c:v>40228</c:v>
                </c:pt>
                <c:pt idx="559">
                  <c:v>40231</c:v>
                </c:pt>
                <c:pt idx="560">
                  <c:v>40232</c:v>
                </c:pt>
                <c:pt idx="561">
                  <c:v>40233</c:v>
                </c:pt>
                <c:pt idx="562">
                  <c:v>40234</c:v>
                </c:pt>
                <c:pt idx="563">
                  <c:v>40235</c:v>
                </c:pt>
                <c:pt idx="564">
                  <c:v>40238</c:v>
                </c:pt>
                <c:pt idx="565">
                  <c:v>40239</c:v>
                </c:pt>
                <c:pt idx="566">
                  <c:v>40240</c:v>
                </c:pt>
                <c:pt idx="567">
                  <c:v>40241</c:v>
                </c:pt>
                <c:pt idx="568">
                  <c:v>40242</c:v>
                </c:pt>
                <c:pt idx="569">
                  <c:v>40245</c:v>
                </c:pt>
                <c:pt idx="570">
                  <c:v>40246</c:v>
                </c:pt>
                <c:pt idx="571">
                  <c:v>40247</c:v>
                </c:pt>
                <c:pt idx="572">
                  <c:v>40248</c:v>
                </c:pt>
                <c:pt idx="573">
                  <c:v>40249</c:v>
                </c:pt>
                <c:pt idx="574">
                  <c:v>40252</c:v>
                </c:pt>
                <c:pt idx="575">
                  <c:v>40253</c:v>
                </c:pt>
                <c:pt idx="576">
                  <c:v>40254</c:v>
                </c:pt>
                <c:pt idx="577">
                  <c:v>40255</c:v>
                </c:pt>
                <c:pt idx="578">
                  <c:v>40256</c:v>
                </c:pt>
                <c:pt idx="579">
                  <c:v>40259</c:v>
                </c:pt>
                <c:pt idx="580">
                  <c:v>40260</c:v>
                </c:pt>
                <c:pt idx="581">
                  <c:v>40261</c:v>
                </c:pt>
                <c:pt idx="582">
                  <c:v>40262</c:v>
                </c:pt>
                <c:pt idx="583">
                  <c:v>40263</c:v>
                </c:pt>
                <c:pt idx="584">
                  <c:v>40266</c:v>
                </c:pt>
                <c:pt idx="585">
                  <c:v>40267</c:v>
                </c:pt>
                <c:pt idx="586">
                  <c:v>40268</c:v>
                </c:pt>
                <c:pt idx="587">
                  <c:v>40269</c:v>
                </c:pt>
                <c:pt idx="588">
                  <c:v>40270</c:v>
                </c:pt>
                <c:pt idx="589">
                  <c:v>40273</c:v>
                </c:pt>
                <c:pt idx="590">
                  <c:v>40274</c:v>
                </c:pt>
                <c:pt idx="591">
                  <c:v>40275</c:v>
                </c:pt>
                <c:pt idx="592">
                  <c:v>40276</c:v>
                </c:pt>
                <c:pt idx="593">
                  <c:v>40277</c:v>
                </c:pt>
                <c:pt idx="594">
                  <c:v>40280</c:v>
                </c:pt>
                <c:pt idx="595">
                  <c:v>40281</c:v>
                </c:pt>
                <c:pt idx="596">
                  <c:v>40282</c:v>
                </c:pt>
                <c:pt idx="597">
                  <c:v>40283</c:v>
                </c:pt>
                <c:pt idx="598">
                  <c:v>40284</c:v>
                </c:pt>
                <c:pt idx="599">
                  <c:v>40287</c:v>
                </c:pt>
                <c:pt idx="600">
                  <c:v>40288</c:v>
                </c:pt>
                <c:pt idx="601">
                  <c:v>40289</c:v>
                </c:pt>
                <c:pt idx="602">
                  <c:v>40290</c:v>
                </c:pt>
                <c:pt idx="603">
                  <c:v>40291</c:v>
                </c:pt>
                <c:pt idx="604">
                  <c:v>40294</c:v>
                </c:pt>
                <c:pt idx="605">
                  <c:v>40295</c:v>
                </c:pt>
                <c:pt idx="606">
                  <c:v>40296</c:v>
                </c:pt>
                <c:pt idx="607">
                  <c:v>40297</c:v>
                </c:pt>
                <c:pt idx="608">
                  <c:v>40298</c:v>
                </c:pt>
                <c:pt idx="609">
                  <c:v>40301</c:v>
                </c:pt>
                <c:pt idx="610">
                  <c:v>40302</c:v>
                </c:pt>
                <c:pt idx="611">
                  <c:v>40303</c:v>
                </c:pt>
                <c:pt idx="612">
                  <c:v>40304</c:v>
                </c:pt>
                <c:pt idx="613">
                  <c:v>40305</c:v>
                </c:pt>
                <c:pt idx="614">
                  <c:v>40308</c:v>
                </c:pt>
                <c:pt idx="615">
                  <c:v>40309</c:v>
                </c:pt>
                <c:pt idx="616">
                  <c:v>40310</c:v>
                </c:pt>
                <c:pt idx="617">
                  <c:v>40311</c:v>
                </c:pt>
                <c:pt idx="618">
                  <c:v>40312</c:v>
                </c:pt>
                <c:pt idx="619">
                  <c:v>40315</c:v>
                </c:pt>
                <c:pt idx="620">
                  <c:v>40316</c:v>
                </c:pt>
                <c:pt idx="621">
                  <c:v>40317</c:v>
                </c:pt>
                <c:pt idx="622">
                  <c:v>40318</c:v>
                </c:pt>
                <c:pt idx="623">
                  <c:v>40319</c:v>
                </c:pt>
                <c:pt idx="624">
                  <c:v>40322</c:v>
                </c:pt>
                <c:pt idx="625">
                  <c:v>40323</c:v>
                </c:pt>
                <c:pt idx="626">
                  <c:v>40324</c:v>
                </c:pt>
                <c:pt idx="627">
                  <c:v>40325</c:v>
                </c:pt>
                <c:pt idx="628">
                  <c:v>40326</c:v>
                </c:pt>
                <c:pt idx="629">
                  <c:v>40329</c:v>
                </c:pt>
                <c:pt idx="630">
                  <c:v>40330</c:v>
                </c:pt>
                <c:pt idx="631">
                  <c:v>40331</c:v>
                </c:pt>
                <c:pt idx="632">
                  <c:v>40332</c:v>
                </c:pt>
                <c:pt idx="633">
                  <c:v>40333</c:v>
                </c:pt>
                <c:pt idx="634">
                  <c:v>40336</c:v>
                </c:pt>
                <c:pt idx="635">
                  <c:v>40337</c:v>
                </c:pt>
                <c:pt idx="636">
                  <c:v>40338</c:v>
                </c:pt>
                <c:pt idx="637">
                  <c:v>40339</c:v>
                </c:pt>
                <c:pt idx="638">
                  <c:v>40340</c:v>
                </c:pt>
                <c:pt idx="639">
                  <c:v>40343</c:v>
                </c:pt>
                <c:pt idx="640">
                  <c:v>40344</c:v>
                </c:pt>
                <c:pt idx="641">
                  <c:v>40345</c:v>
                </c:pt>
                <c:pt idx="642">
                  <c:v>40346</c:v>
                </c:pt>
                <c:pt idx="643">
                  <c:v>40347</c:v>
                </c:pt>
                <c:pt idx="644">
                  <c:v>40350</c:v>
                </c:pt>
                <c:pt idx="645">
                  <c:v>40351</c:v>
                </c:pt>
                <c:pt idx="646">
                  <c:v>40352</c:v>
                </c:pt>
                <c:pt idx="647">
                  <c:v>40353</c:v>
                </c:pt>
                <c:pt idx="648">
                  <c:v>40354</c:v>
                </c:pt>
                <c:pt idx="649">
                  <c:v>40357</c:v>
                </c:pt>
                <c:pt idx="650">
                  <c:v>40358</c:v>
                </c:pt>
                <c:pt idx="651">
                  <c:v>40359</c:v>
                </c:pt>
                <c:pt idx="652">
                  <c:v>40360</c:v>
                </c:pt>
                <c:pt idx="653">
                  <c:v>40361</c:v>
                </c:pt>
                <c:pt idx="654">
                  <c:v>40364</c:v>
                </c:pt>
                <c:pt idx="655">
                  <c:v>40365</c:v>
                </c:pt>
                <c:pt idx="656">
                  <c:v>40366</c:v>
                </c:pt>
                <c:pt idx="657">
                  <c:v>40367</c:v>
                </c:pt>
                <c:pt idx="658">
                  <c:v>40368</c:v>
                </c:pt>
                <c:pt idx="659">
                  <c:v>40371</c:v>
                </c:pt>
                <c:pt idx="660">
                  <c:v>40372</c:v>
                </c:pt>
                <c:pt idx="661">
                  <c:v>40373</c:v>
                </c:pt>
                <c:pt idx="662">
                  <c:v>40374</c:v>
                </c:pt>
                <c:pt idx="663">
                  <c:v>40375</c:v>
                </c:pt>
                <c:pt idx="664">
                  <c:v>40378</c:v>
                </c:pt>
                <c:pt idx="665">
                  <c:v>40379</c:v>
                </c:pt>
                <c:pt idx="666">
                  <c:v>40380</c:v>
                </c:pt>
                <c:pt idx="667">
                  <c:v>40381</c:v>
                </c:pt>
                <c:pt idx="668">
                  <c:v>40382</c:v>
                </c:pt>
                <c:pt idx="669">
                  <c:v>40385</c:v>
                </c:pt>
                <c:pt idx="670">
                  <c:v>40386</c:v>
                </c:pt>
                <c:pt idx="671">
                  <c:v>40387</c:v>
                </c:pt>
                <c:pt idx="672">
                  <c:v>40388</c:v>
                </c:pt>
                <c:pt idx="673">
                  <c:v>40389</c:v>
                </c:pt>
                <c:pt idx="674">
                  <c:v>40392</c:v>
                </c:pt>
                <c:pt idx="675">
                  <c:v>40393</c:v>
                </c:pt>
                <c:pt idx="676">
                  <c:v>40394</c:v>
                </c:pt>
                <c:pt idx="677">
                  <c:v>40395</c:v>
                </c:pt>
                <c:pt idx="678">
                  <c:v>40396</c:v>
                </c:pt>
                <c:pt idx="679">
                  <c:v>40399</c:v>
                </c:pt>
                <c:pt idx="680">
                  <c:v>40400</c:v>
                </c:pt>
                <c:pt idx="681">
                  <c:v>40401</c:v>
                </c:pt>
                <c:pt idx="682">
                  <c:v>40402</c:v>
                </c:pt>
                <c:pt idx="683">
                  <c:v>40403</c:v>
                </c:pt>
                <c:pt idx="684">
                  <c:v>40406</c:v>
                </c:pt>
                <c:pt idx="685">
                  <c:v>40407</c:v>
                </c:pt>
                <c:pt idx="686">
                  <c:v>40408</c:v>
                </c:pt>
                <c:pt idx="687">
                  <c:v>40409</c:v>
                </c:pt>
                <c:pt idx="688">
                  <c:v>40410</c:v>
                </c:pt>
                <c:pt idx="689">
                  <c:v>40413</c:v>
                </c:pt>
                <c:pt idx="690">
                  <c:v>40414</c:v>
                </c:pt>
                <c:pt idx="691">
                  <c:v>40415</c:v>
                </c:pt>
                <c:pt idx="692">
                  <c:v>40416</c:v>
                </c:pt>
                <c:pt idx="693">
                  <c:v>40417</c:v>
                </c:pt>
                <c:pt idx="694">
                  <c:v>40420</c:v>
                </c:pt>
                <c:pt idx="695">
                  <c:v>40421</c:v>
                </c:pt>
                <c:pt idx="696">
                  <c:v>40422</c:v>
                </c:pt>
                <c:pt idx="697">
                  <c:v>40423</c:v>
                </c:pt>
                <c:pt idx="698">
                  <c:v>40424</c:v>
                </c:pt>
                <c:pt idx="699">
                  <c:v>40427</c:v>
                </c:pt>
                <c:pt idx="700">
                  <c:v>40428</c:v>
                </c:pt>
                <c:pt idx="701">
                  <c:v>40429</c:v>
                </c:pt>
                <c:pt idx="702">
                  <c:v>40430</c:v>
                </c:pt>
                <c:pt idx="703">
                  <c:v>40431</c:v>
                </c:pt>
                <c:pt idx="704">
                  <c:v>40434</c:v>
                </c:pt>
                <c:pt idx="705">
                  <c:v>40435</c:v>
                </c:pt>
                <c:pt idx="706">
                  <c:v>40436</c:v>
                </c:pt>
                <c:pt idx="707">
                  <c:v>40437</c:v>
                </c:pt>
                <c:pt idx="708">
                  <c:v>40438</c:v>
                </c:pt>
                <c:pt idx="709">
                  <c:v>40441</c:v>
                </c:pt>
                <c:pt idx="710">
                  <c:v>40442</c:v>
                </c:pt>
                <c:pt idx="711">
                  <c:v>40443</c:v>
                </c:pt>
                <c:pt idx="712">
                  <c:v>40444</c:v>
                </c:pt>
                <c:pt idx="713">
                  <c:v>40445</c:v>
                </c:pt>
                <c:pt idx="714">
                  <c:v>40448</c:v>
                </c:pt>
                <c:pt idx="715">
                  <c:v>40449</c:v>
                </c:pt>
                <c:pt idx="716">
                  <c:v>40450</c:v>
                </c:pt>
                <c:pt idx="717">
                  <c:v>40451</c:v>
                </c:pt>
                <c:pt idx="718">
                  <c:v>40452</c:v>
                </c:pt>
                <c:pt idx="719">
                  <c:v>40455</c:v>
                </c:pt>
                <c:pt idx="720">
                  <c:v>40456</c:v>
                </c:pt>
                <c:pt idx="721">
                  <c:v>40457</c:v>
                </c:pt>
                <c:pt idx="722">
                  <c:v>40458</c:v>
                </c:pt>
                <c:pt idx="723">
                  <c:v>40459</c:v>
                </c:pt>
                <c:pt idx="724">
                  <c:v>40462</c:v>
                </c:pt>
                <c:pt idx="725">
                  <c:v>40463</c:v>
                </c:pt>
                <c:pt idx="726">
                  <c:v>40464</c:v>
                </c:pt>
                <c:pt idx="727">
                  <c:v>40465</c:v>
                </c:pt>
                <c:pt idx="728">
                  <c:v>40466</c:v>
                </c:pt>
                <c:pt idx="729">
                  <c:v>40469</c:v>
                </c:pt>
                <c:pt idx="730">
                  <c:v>40470</c:v>
                </c:pt>
                <c:pt idx="731">
                  <c:v>40471</c:v>
                </c:pt>
                <c:pt idx="732">
                  <c:v>40472</c:v>
                </c:pt>
                <c:pt idx="733">
                  <c:v>40473</c:v>
                </c:pt>
                <c:pt idx="734">
                  <c:v>40476</c:v>
                </c:pt>
                <c:pt idx="735">
                  <c:v>40477</c:v>
                </c:pt>
                <c:pt idx="736">
                  <c:v>40478</c:v>
                </c:pt>
                <c:pt idx="737">
                  <c:v>40479</c:v>
                </c:pt>
                <c:pt idx="738">
                  <c:v>40480</c:v>
                </c:pt>
                <c:pt idx="739">
                  <c:v>40483</c:v>
                </c:pt>
                <c:pt idx="740">
                  <c:v>40484</c:v>
                </c:pt>
                <c:pt idx="741">
                  <c:v>40485</c:v>
                </c:pt>
                <c:pt idx="742">
                  <c:v>40486</c:v>
                </c:pt>
                <c:pt idx="743">
                  <c:v>40487</c:v>
                </c:pt>
                <c:pt idx="744">
                  <c:v>40490</c:v>
                </c:pt>
                <c:pt idx="745">
                  <c:v>40491</c:v>
                </c:pt>
                <c:pt idx="746">
                  <c:v>40492</c:v>
                </c:pt>
                <c:pt idx="747">
                  <c:v>40493</c:v>
                </c:pt>
                <c:pt idx="748">
                  <c:v>40494</c:v>
                </c:pt>
                <c:pt idx="749">
                  <c:v>40497</c:v>
                </c:pt>
                <c:pt idx="750">
                  <c:v>40498</c:v>
                </c:pt>
                <c:pt idx="751">
                  <c:v>40499</c:v>
                </c:pt>
                <c:pt idx="752">
                  <c:v>40500</c:v>
                </c:pt>
                <c:pt idx="753">
                  <c:v>40501</c:v>
                </c:pt>
                <c:pt idx="754">
                  <c:v>40504</c:v>
                </c:pt>
                <c:pt idx="755">
                  <c:v>40505</c:v>
                </c:pt>
                <c:pt idx="756">
                  <c:v>40506</c:v>
                </c:pt>
                <c:pt idx="757">
                  <c:v>40507</c:v>
                </c:pt>
                <c:pt idx="758">
                  <c:v>40508</c:v>
                </c:pt>
                <c:pt idx="759">
                  <c:v>40511</c:v>
                </c:pt>
                <c:pt idx="760">
                  <c:v>40512</c:v>
                </c:pt>
                <c:pt idx="761">
                  <c:v>40513</c:v>
                </c:pt>
                <c:pt idx="762">
                  <c:v>40514</c:v>
                </c:pt>
                <c:pt idx="763">
                  <c:v>40515</c:v>
                </c:pt>
                <c:pt idx="764">
                  <c:v>40518</c:v>
                </c:pt>
                <c:pt idx="765">
                  <c:v>40519</c:v>
                </c:pt>
                <c:pt idx="766">
                  <c:v>40520</c:v>
                </c:pt>
                <c:pt idx="767">
                  <c:v>40521</c:v>
                </c:pt>
                <c:pt idx="768">
                  <c:v>40522</c:v>
                </c:pt>
                <c:pt idx="769">
                  <c:v>40525</c:v>
                </c:pt>
                <c:pt idx="770">
                  <c:v>40526</c:v>
                </c:pt>
                <c:pt idx="771">
                  <c:v>40527</c:v>
                </c:pt>
                <c:pt idx="772">
                  <c:v>40528</c:v>
                </c:pt>
                <c:pt idx="773">
                  <c:v>40529</c:v>
                </c:pt>
                <c:pt idx="774">
                  <c:v>40532</c:v>
                </c:pt>
                <c:pt idx="775">
                  <c:v>40533</c:v>
                </c:pt>
                <c:pt idx="776">
                  <c:v>40534</c:v>
                </c:pt>
                <c:pt idx="777">
                  <c:v>40535</c:v>
                </c:pt>
                <c:pt idx="778">
                  <c:v>40536</c:v>
                </c:pt>
                <c:pt idx="779">
                  <c:v>40539</c:v>
                </c:pt>
                <c:pt idx="780">
                  <c:v>40540</c:v>
                </c:pt>
                <c:pt idx="781">
                  <c:v>40541</c:v>
                </c:pt>
                <c:pt idx="782">
                  <c:v>40542</c:v>
                </c:pt>
                <c:pt idx="783">
                  <c:v>40543</c:v>
                </c:pt>
                <c:pt idx="784">
                  <c:v>40546</c:v>
                </c:pt>
                <c:pt idx="785">
                  <c:v>40547</c:v>
                </c:pt>
                <c:pt idx="786">
                  <c:v>40548</c:v>
                </c:pt>
                <c:pt idx="787">
                  <c:v>40549</c:v>
                </c:pt>
                <c:pt idx="788">
                  <c:v>40550</c:v>
                </c:pt>
                <c:pt idx="789">
                  <c:v>40553</c:v>
                </c:pt>
                <c:pt idx="790">
                  <c:v>40554</c:v>
                </c:pt>
                <c:pt idx="791">
                  <c:v>40555</c:v>
                </c:pt>
                <c:pt idx="792">
                  <c:v>40556</c:v>
                </c:pt>
                <c:pt idx="793">
                  <c:v>40557</c:v>
                </c:pt>
                <c:pt idx="794">
                  <c:v>40560</c:v>
                </c:pt>
                <c:pt idx="795">
                  <c:v>40561</c:v>
                </c:pt>
                <c:pt idx="796">
                  <c:v>40562</c:v>
                </c:pt>
                <c:pt idx="797">
                  <c:v>40563</c:v>
                </c:pt>
                <c:pt idx="798">
                  <c:v>40564</c:v>
                </c:pt>
                <c:pt idx="799">
                  <c:v>40567</c:v>
                </c:pt>
                <c:pt idx="800">
                  <c:v>40568</c:v>
                </c:pt>
                <c:pt idx="801">
                  <c:v>40569</c:v>
                </c:pt>
                <c:pt idx="802">
                  <c:v>40570</c:v>
                </c:pt>
                <c:pt idx="803">
                  <c:v>40571</c:v>
                </c:pt>
                <c:pt idx="804">
                  <c:v>40574</c:v>
                </c:pt>
                <c:pt idx="805">
                  <c:v>40575</c:v>
                </c:pt>
                <c:pt idx="806">
                  <c:v>40576</c:v>
                </c:pt>
                <c:pt idx="807">
                  <c:v>40577</c:v>
                </c:pt>
                <c:pt idx="808">
                  <c:v>40578</c:v>
                </c:pt>
                <c:pt idx="809">
                  <c:v>40581</c:v>
                </c:pt>
                <c:pt idx="810">
                  <c:v>40582</c:v>
                </c:pt>
                <c:pt idx="811">
                  <c:v>40583</c:v>
                </c:pt>
                <c:pt idx="812">
                  <c:v>40584</c:v>
                </c:pt>
                <c:pt idx="813">
                  <c:v>40585</c:v>
                </c:pt>
                <c:pt idx="814">
                  <c:v>40588</c:v>
                </c:pt>
                <c:pt idx="815">
                  <c:v>40589</c:v>
                </c:pt>
                <c:pt idx="816">
                  <c:v>40590</c:v>
                </c:pt>
                <c:pt idx="817">
                  <c:v>40591</c:v>
                </c:pt>
                <c:pt idx="818">
                  <c:v>40592</c:v>
                </c:pt>
                <c:pt idx="819">
                  <c:v>40595</c:v>
                </c:pt>
                <c:pt idx="820">
                  <c:v>40596</c:v>
                </c:pt>
                <c:pt idx="821">
                  <c:v>40597</c:v>
                </c:pt>
                <c:pt idx="822">
                  <c:v>40598</c:v>
                </c:pt>
                <c:pt idx="823">
                  <c:v>40599</c:v>
                </c:pt>
                <c:pt idx="824">
                  <c:v>40602</c:v>
                </c:pt>
                <c:pt idx="825">
                  <c:v>40603</c:v>
                </c:pt>
                <c:pt idx="826">
                  <c:v>40604</c:v>
                </c:pt>
                <c:pt idx="827">
                  <c:v>40605</c:v>
                </c:pt>
                <c:pt idx="828">
                  <c:v>40606</c:v>
                </c:pt>
                <c:pt idx="829">
                  <c:v>40609</c:v>
                </c:pt>
                <c:pt idx="830">
                  <c:v>40610</c:v>
                </c:pt>
                <c:pt idx="831">
                  <c:v>40611</c:v>
                </c:pt>
                <c:pt idx="832">
                  <c:v>40612</c:v>
                </c:pt>
                <c:pt idx="833">
                  <c:v>40613</c:v>
                </c:pt>
                <c:pt idx="834">
                  <c:v>40616</c:v>
                </c:pt>
                <c:pt idx="835">
                  <c:v>40617</c:v>
                </c:pt>
                <c:pt idx="836">
                  <c:v>40618</c:v>
                </c:pt>
                <c:pt idx="837">
                  <c:v>40619</c:v>
                </c:pt>
                <c:pt idx="838">
                  <c:v>40620</c:v>
                </c:pt>
                <c:pt idx="839">
                  <c:v>40623</c:v>
                </c:pt>
                <c:pt idx="840">
                  <c:v>40624</c:v>
                </c:pt>
                <c:pt idx="841">
                  <c:v>40625</c:v>
                </c:pt>
                <c:pt idx="842">
                  <c:v>40626</c:v>
                </c:pt>
                <c:pt idx="843">
                  <c:v>40627</c:v>
                </c:pt>
                <c:pt idx="844">
                  <c:v>40630</c:v>
                </c:pt>
                <c:pt idx="845">
                  <c:v>40631</c:v>
                </c:pt>
                <c:pt idx="846">
                  <c:v>40632</c:v>
                </c:pt>
                <c:pt idx="847">
                  <c:v>40633</c:v>
                </c:pt>
                <c:pt idx="848">
                  <c:v>40634</c:v>
                </c:pt>
                <c:pt idx="849">
                  <c:v>40637</c:v>
                </c:pt>
                <c:pt idx="850">
                  <c:v>40638</c:v>
                </c:pt>
                <c:pt idx="851">
                  <c:v>40639</c:v>
                </c:pt>
                <c:pt idx="852">
                  <c:v>40640</c:v>
                </c:pt>
                <c:pt idx="853">
                  <c:v>40641</c:v>
                </c:pt>
                <c:pt idx="854">
                  <c:v>40644</c:v>
                </c:pt>
                <c:pt idx="855">
                  <c:v>40645</c:v>
                </c:pt>
                <c:pt idx="856">
                  <c:v>40646</c:v>
                </c:pt>
                <c:pt idx="857">
                  <c:v>40647</c:v>
                </c:pt>
                <c:pt idx="858">
                  <c:v>40648</c:v>
                </c:pt>
                <c:pt idx="859">
                  <c:v>40651</c:v>
                </c:pt>
                <c:pt idx="860">
                  <c:v>40652</c:v>
                </c:pt>
                <c:pt idx="861">
                  <c:v>40653</c:v>
                </c:pt>
                <c:pt idx="862">
                  <c:v>40654</c:v>
                </c:pt>
                <c:pt idx="863">
                  <c:v>40655</c:v>
                </c:pt>
                <c:pt idx="864">
                  <c:v>40658</c:v>
                </c:pt>
                <c:pt idx="865">
                  <c:v>40659</c:v>
                </c:pt>
                <c:pt idx="866">
                  <c:v>40660</c:v>
                </c:pt>
                <c:pt idx="867">
                  <c:v>40661</c:v>
                </c:pt>
                <c:pt idx="868">
                  <c:v>40662</c:v>
                </c:pt>
                <c:pt idx="869">
                  <c:v>40665</c:v>
                </c:pt>
                <c:pt idx="870">
                  <c:v>40666</c:v>
                </c:pt>
                <c:pt idx="871">
                  <c:v>40667</c:v>
                </c:pt>
                <c:pt idx="872">
                  <c:v>40668</c:v>
                </c:pt>
                <c:pt idx="873">
                  <c:v>40669</c:v>
                </c:pt>
                <c:pt idx="874">
                  <c:v>40672</c:v>
                </c:pt>
                <c:pt idx="875">
                  <c:v>40673</c:v>
                </c:pt>
                <c:pt idx="876">
                  <c:v>40674</c:v>
                </c:pt>
                <c:pt idx="877">
                  <c:v>40675</c:v>
                </c:pt>
                <c:pt idx="878">
                  <c:v>40676</c:v>
                </c:pt>
                <c:pt idx="879">
                  <c:v>40679</c:v>
                </c:pt>
                <c:pt idx="880">
                  <c:v>40680</c:v>
                </c:pt>
                <c:pt idx="881">
                  <c:v>40681</c:v>
                </c:pt>
                <c:pt idx="882">
                  <c:v>40682</c:v>
                </c:pt>
                <c:pt idx="883">
                  <c:v>40683</c:v>
                </c:pt>
                <c:pt idx="884">
                  <c:v>40686</c:v>
                </c:pt>
                <c:pt idx="885">
                  <c:v>40687</c:v>
                </c:pt>
                <c:pt idx="886">
                  <c:v>40688</c:v>
                </c:pt>
                <c:pt idx="887">
                  <c:v>40689</c:v>
                </c:pt>
                <c:pt idx="888">
                  <c:v>40690</c:v>
                </c:pt>
                <c:pt idx="889">
                  <c:v>40693</c:v>
                </c:pt>
                <c:pt idx="890">
                  <c:v>40694</c:v>
                </c:pt>
                <c:pt idx="891">
                  <c:v>40695</c:v>
                </c:pt>
                <c:pt idx="892">
                  <c:v>40696</c:v>
                </c:pt>
                <c:pt idx="893">
                  <c:v>40697</c:v>
                </c:pt>
                <c:pt idx="894">
                  <c:v>40700</c:v>
                </c:pt>
                <c:pt idx="895">
                  <c:v>40701</c:v>
                </c:pt>
                <c:pt idx="896">
                  <c:v>40702</c:v>
                </c:pt>
                <c:pt idx="897">
                  <c:v>40703</c:v>
                </c:pt>
                <c:pt idx="898">
                  <c:v>40704</c:v>
                </c:pt>
                <c:pt idx="899">
                  <c:v>40707</c:v>
                </c:pt>
                <c:pt idx="900">
                  <c:v>40708</c:v>
                </c:pt>
                <c:pt idx="901">
                  <c:v>40709</c:v>
                </c:pt>
                <c:pt idx="902">
                  <c:v>40710</c:v>
                </c:pt>
                <c:pt idx="903">
                  <c:v>40711</c:v>
                </c:pt>
                <c:pt idx="904">
                  <c:v>40714</c:v>
                </c:pt>
                <c:pt idx="905">
                  <c:v>40715</c:v>
                </c:pt>
                <c:pt idx="906">
                  <c:v>40716</c:v>
                </c:pt>
                <c:pt idx="907">
                  <c:v>40717</c:v>
                </c:pt>
                <c:pt idx="908">
                  <c:v>40718</c:v>
                </c:pt>
                <c:pt idx="909">
                  <c:v>40721</c:v>
                </c:pt>
                <c:pt idx="910">
                  <c:v>40722</c:v>
                </c:pt>
                <c:pt idx="911">
                  <c:v>40723</c:v>
                </c:pt>
                <c:pt idx="912">
                  <c:v>40724</c:v>
                </c:pt>
                <c:pt idx="913">
                  <c:v>40725</c:v>
                </c:pt>
                <c:pt idx="914">
                  <c:v>40728</c:v>
                </c:pt>
                <c:pt idx="915">
                  <c:v>40729</c:v>
                </c:pt>
                <c:pt idx="916">
                  <c:v>40730</c:v>
                </c:pt>
                <c:pt idx="917">
                  <c:v>40731</c:v>
                </c:pt>
                <c:pt idx="918">
                  <c:v>40732</c:v>
                </c:pt>
                <c:pt idx="919">
                  <c:v>40735</c:v>
                </c:pt>
                <c:pt idx="920">
                  <c:v>40736</c:v>
                </c:pt>
                <c:pt idx="921">
                  <c:v>40737</c:v>
                </c:pt>
                <c:pt idx="922">
                  <c:v>40738</c:v>
                </c:pt>
                <c:pt idx="923">
                  <c:v>40739</c:v>
                </c:pt>
                <c:pt idx="924">
                  <c:v>40742</c:v>
                </c:pt>
                <c:pt idx="925">
                  <c:v>40743</c:v>
                </c:pt>
                <c:pt idx="926">
                  <c:v>40744</c:v>
                </c:pt>
                <c:pt idx="927">
                  <c:v>40745</c:v>
                </c:pt>
                <c:pt idx="928">
                  <c:v>40746</c:v>
                </c:pt>
                <c:pt idx="929">
                  <c:v>40749</c:v>
                </c:pt>
                <c:pt idx="930">
                  <c:v>40750</c:v>
                </c:pt>
                <c:pt idx="931">
                  <c:v>40751</c:v>
                </c:pt>
                <c:pt idx="932">
                  <c:v>40752</c:v>
                </c:pt>
                <c:pt idx="933">
                  <c:v>40753</c:v>
                </c:pt>
                <c:pt idx="934">
                  <c:v>40756</c:v>
                </c:pt>
                <c:pt idx="935">
                  <c:v>40757</c:v>
                </c:pt>
                <c:pt idx="936">
                  <c:v>40758</c:v>
                </c:pt>
                <c:pt idx="937">
                  <c:v>40759</c:v>
                </c:pt>
                <c:pt idx="938">
                  <c:v>40760</c:v>
                </c:pt>
                <c:pt idx="939">
                  <c:v>40763</c:v>
                </c:pt>
                <c:pt idx="940">
                  <c:v>40764</c:v>
                </c:pt>
                <c:pt idx="941">
                  <c:v>40765</c:v>
                </c:pt>
                <c:pt idx="942">
                  <c:v>40766</c:v>
                </c:pt>
                <c:pt idx="943">
                  <c:v>40767</c:v>
                </c:pt>
                <c:pt idx="944">
                  <c:v>40770</c:v>
                </c:pt>
                <c:pt idx="945">
                  <c:v>40771</c:v>
                </c:pt>
                <c:pt idx="946">
                  <c:v>40772</c:v>
                </c:pt>
                <c:pt idx="947">
                  <c:v>40773</c:v>
                </c:pt>
                <c:pt idx="948">
                  <c:v>40774</c:v>
                </c:pt>
                <c:pt idx="949">
                  <c:v>40777</c:v>
                </c:pt>
                <c:pt idx="950">
                  <c:v>40778</c:v>
                </c:pt>
                <c:pt idx="951">
                  <c:v>40779</c:v>
                </c:pt>
                <c:pt idx="952">
                  <c:v>40780</c:v>
                </c:pt>
                <c:pt idx="953">
                  <c:v>40781</c:v>
                </c:pt>
                <c:pt idx="954">
                  <c:v>40784</c:v>
                </c:pt>
                <c:pt idx="955">
                  <c:v>40785</c:v>
                </c:pt>
                <c:pt idx="956">
                  <c:v>40786</c:v>
                </c:pt>
                <c:pt idx="957">
                  <c:v>40787</c:v>
                </c:pt>
                <c:pt idx="958">
                  <c:v>40788</c:v>
                </c:pt>
                <c:pt idx="959">
                  <c:v>40791</c:v>
                </c:pt>
                <c:pt idx="960">
                  <c:v>40792</c:v>
                </c:pt>
                <c:pt idx="961">
                  <c:v>40793</c:v>
                </c:pt>
                <c:pt idx="962">
                  <c:v>40794</c:v>
                </c:pt>
                <c:pt idx="963">
                  <c:v>40795</c:v>
                </c:pt>
                <c:pt idx="964">
                  <c:v>40798</c:v>
                </c:pt>
                <c:pt idx="965">
                  <c:v>40799</c:v>
                </c:pt>
                <c:pt idx="966">
                  <c:v>40800</c:v>
                </c:pt>
                <c:pt idx="967">
                  <c:v>40801</c:v>
                </c:pt>
                <c:pt idx="968">
                  <c:v>40802</c:v>
                </c:pt>
                <c:pt idx="969">
                  <c:v>40805</c:v>
                </c:pt>
                <c:pt idx="970">
                  <c:v>40806</c:v>
                </c:pt>
                <c:pt idx="971">
                  <c:v>40807</c:v>
                </c:pt>
                <c:pt idx="972">
                  <c:v>40808</c:v>
                </c:pt>
                <c:pt idx="973">
                  <c:v>40809</c:v>
                </c:pt>
                <c:pt idx="974">
                  <c:v>40812</c:v>
                </c:pt>
                <c:pt idx="975">
                  <c:v>40813</c:v>
                </c:pt>
                <c:pt idx="976">
                  <c:v>40814</c:v>
                </c:pt>
                <c:pt idx="977">
                  <c:v>40815</c:v>
                </c:pt>
                <c:pt idx="978">
                  <c:v>40816</c:v>
                </c:pt>
                <c:pt idx="979">
                  <c:v>40819</c:v>
                </c:pt>
                <c:pt idx="980">
                  <c:v>40820</c:v>
                </c:pt>
                <c:pt idx="981">
                  <c:v>40821</c:v>
                </c:pt>
                <c:pt idx="982">
                  <c:v>40822</c:v>
                </c:pt>
                <c:pt idx="983">
                  <c:v>40823</c:v>
                </c:pt>
                <c:pt idx="984">
                  <c:v>40826</c:v>
                </c:pt>
                <c:pt idx="985">
                  <c:v>40827</c:v>
                </c:pt>
                <c:pt idx="986">
                  <c:v>40828</c:v>
                </c:pt>
                <c:pt idx="987">
                  <c:v>40829</c:v>
                </c:pt>
                <c:pt idx="988">
                  <c:v>40830</c:v>
                </c:pt>
                <c:pt idx="989">
                  <c:v>40833</c:v>
                </c:pt>
                <c:pt idx="990">
                  <c:v>40834</c:v>
                </c:pt>
                <c:pt idx="991">
                  <c:v>40835</c:v>
                </c:pt>
                <c:pt idx="992">
                  <c:v>40836</c:v>
                </c:pt>
                <c:pt idx="993">
                  <c:v>40837</c:v>
                </c:pt>
                <c:pt idx="994">
                  <c:v>40840</c:v>
                </c:pt>
                <c:pt idx="995">
                  <c:v>40841</c:v>
                </c:pt>
                <c:pt idx="996">
                  <c:v>40842</c:v>
                </c:pt>
                <c:pt idx="997">
                  <c:v>40843</c:v>
                </c:pt>
                <c:pt idx="998">
                  <c:v>40844</c:v>
                </c:pt>
                <c:pt idx="999">
                  <c:v>40847</c:v>
                </c:pt>
                <c:pt idx="1000">
                  <c:v>40848</c:v>
                </c:pt>
                <c:pt idx="1001">
                  <c:v>40849</c:v>
                </c:pt>
                <c:pt idx="1002">
                  <c:v>40850</c:v>
                </c:pt>
                <c:pt idx="1003">
                  <c:v>40851</c:v>
                </c:pt>
                <c:pt idx="1004">
                  <c:v>40854</c:v>
                </c:pt>
                <c:pt idx="1005">
                  <c:v>40855</c:v>
                </c:pt>
                <c:pt idx="1006">
                  <c:v>40856</c:v>
                </c:pt>
                <c:pt idx="1007">
                  <c:v>40857</c:v>
                </c:pt>
                <c:pt idx="1008">
                  <c:v>40858</c:v>
                </c:pt>
                <c:pt idx="1009">
                  <c:v>40861</c:v>
                </c:pt>
                <c:pt idx="1010">
                  <c:v>40862</c:v>
                </c:pt>
                <c:pt idx="1011">
                  <c:v>40863</c:v>
                </c:pt>
                <c:pt idx="1012">
                  <c:v>40864</c:v>
                </c:pt>
                <c:pt idx="1013">
                  <c:v>40865</c:v>
                </c:pt>
                <c:pt idx="1014">
                  <c:v>40868</c:v>
                </c:pt>
                <c:pt idx="1015">
                  <c:v>40869</c:v>
                </c:pt>
                <c:pt idx="1016">
                  <c:v>40870</c:v>
                </c:pt>
                <c:pt idx="1017">
                  <c:v>40871</c:v>
                </c:pt>
                <c:pt idx="1018">
                  <c:v>40872</c:v>
                </c:pt>
                <c:pt idx="1019">
                  <c:v>40875</c:v>
                </c:pt>
                <c:pt idx="1020">
                  <c:v>40876</c:v>
                </c:pt>
                <c:pt idx="1021">
                  <c:v>40877</c:v>
                </c:pt>
                <c:pt idx="1022">
                  <c:v>40878</c:v>
                </c:pt>
                <c:pt idx="1023">
                  <c:v>40879</c:v>
                </c:pt>
                <c:pt idx="1024">
                  <c:v>40882</c:v>
                </c:pt>
                <c:pt idx="1025">
                  <c:v>40883</c:v>
                </c:pt>
                <c:pt idx="1026">
                  <c:v>40884</c:v>
                </c:pt>
                <c:pt idx="1027">
                  <c:v>40885</c:v>
                </c:pt>
                <c:pt idx="1028">
                  <c:v>40886</c:v>
                </c:pt>
                <c:pt idx="1029">
                  <c:v>40889</c:v>
                </c:pt>
                <c:pt idx="1030">
                  <c:v>40890</c:v>
                </c:pt>
                <c:pt idx="1031">
                  <c:v>40891</c:v>
                </c:pt>
                <c:pt idx="1032">
                  <c:v>40892</c:v>
                </c:pt>
                <c:pt idx="1033">
                  <c:v>40893</c:v>
                </c:pt>
                <c:pt idx="1034">
                  <c:v>40896</c:v>
                </c:pt>
                <c:pt idx="1035">
                  <c:v>40897</c:v>
                </c:pt>
                <c:pt idx="1036">
                  <c:v>40898</c:v>
                </c:pt>
                <c:pt idx="1037">
                  <c:v>40899</c:v>
                </c:pt>
                <c:pt idx="1038">
                  <c:v>40900</c:v>
                </c:pt>
                <c:pt idx="1039">
                  <c:v>40903</c:v>
                </c:pt>
                <c:pt idx="1040">
                  <c:v>40904</c:v>
                </c:pt>
                <c:pt idx="1041">
                  <c:v>40905</c:v>
                </c:pt>
                <c:pt idx="1042">
                  <c:v>40906</c:v>
                </c:pt>
                <c:pt idx="1043">
                  <c:v>40907</c:v>
                </c:pt>
                <c:pt idx="1044">
                  <c:v>40910</c:v>
                </c:pt>
                <c:pt idx="1045">
                  <c:v>40911</c:v>
                </c:pt>
                <c:pt idx="1046">
                  <c:v>40912</c:v>
                </c:pt>
                <c:pt idx="1047">
                  <c:v>40913</c:v>
                </c:pt>
                <c:pt idx="1048">
                  <c:v>40914</c:v>
                </c:pt>
                <c:pt idx="1049">
                  <c:v>40917</c:v>
                </c:pt>
                <c:pt idx="1050">
                  <c:v>40918</c:v>
                </c:pt>
                <c:pt idx="1051">
                  <c:v>40919</c:v>
                </c:pt>
                <c:pt idx="1052">
                  <c:v>40920</c:v>
                </c:pt>
                <c:pt idx="1053">
                  <c:v>40921</c:v>
                </c:pt>
                <c:pt idx="1054">
                  <c:v>40924</c:v>
                </c:pt>
                <c:pt idx="1055">
                  <c:v>40925</c:v>
                </c:pt>
                <c:pt idx="1056">
                  <c:v>40926</c:v>
                </c:pt>
                <c:pt idx="1057">
                  <c:v>40927</c:v>
                </c:pt>
                <c:pt idx="1058">
                  <c:v>40928</c:v>
                </c:pt>
                <c:pt idx="1059">
                  <c:v>40931</c:v>
                </c:pt>
                <c:pt idx="1060">
                  <c:v>40932</c:v>
                </c:pt>
                <c:pt idx="1061">
                  <c:v>40933</c:v>
                </c:pt>
                <c:pt idx="1062">
                  <c:v>40934</c:v>
                </c:pt>
                <c:pt idx="1063">
                  <c:v>40935</c:v>
                </c:pt>
                <c:pt idx="1064">
                  <c:v>40938</c:v>
                </c:pt>
                <c:pt idx="1065">
                  <c:v>40939</c:v>
                </c:pt>
                <c:pt idx="1066">
                  <c:v>40940</c:v>
                </c:pt>
                <c:pt idx="1067">
                  <c:v>40941</c:v>
                </c:pt>
                <c:pt idx="1068">
                  <c:v>40942</c:v>
                </c:pt>
                <c:pt idx="1069">
                  <c:v>40945</c:v>
                </c:pt>
                <c:pt idx="1070">
                  <c:v>40946</c:v>
                </c:pt>
                <c:pt idx="1071">
                  <c:v>40947</c:v>
                </c:pt>
                <c:pt idx="1072">
                  <c:v>40948</c:v>
                </c:pt>
                <c:pt idx="1073">
                  <c:v>40949</c:v>
                </c:pt>
                <c:pt idx="1074">
                  <c:v>40952</c:v>
                </c:pt>
                <c:pt idx="1075">
                  <c:v>40953</c:v>
                </c:pt>
                <c:pt idx="1076">
                  <c:v>40954</c:v>
                </c:pt>
                <c:pt idx="1077">
                  <c:v>40955</c:v>
                </c:pt>
                <c:pt idx="1078">
                  <c:v>40956</c:v>
                </c:pt>
                <c:pt idx="1079">
                  <c:v>40959</c:v>
                </c:pt>
                <c:pt idx="1080">
                  <c:v>40960</c:v>
                </c:pt>
                <c:pt idx="1081">
                  <c:v>40961</c:v>
                </c:pt>
                <c:pt idx="1082">
                  <c:v>40962</c:v>
                </c:pt>
                <c:pt idx="1083">
                  <c:v>40963</c:v>
                </c:pt>
                <c:pt idx="1084">
                  <c:v>40966</c:v>
                </c:pt>
                <c:pt idx="1085">
                  <c:v>40967</c:v>
                </c:pt>
                <c:pt idx="1086">
                  <c:v>40968</c:v>
                </c:pt>
                <c:pt idx="1087">
                  <c:v>40969</c:v>
                </c:pt>
                <c:pt idx="1088">
                  <c:v>40970</c:v>
                </c:pt>
                <c:pt idx="1089">
                  <c:v>40973</c:v>
                </c:pt>
                <c:pt idx="1090">
                  <c:v>40974</c:v>
                </c:pt>
                <c:pt idx="1091">
                  <c:v>40975</c:v>
                </c:pt>
                <c:pt idx="1092">
                  <c:v>40976</c:v>
                </c:pt>
                <c:pt idx="1093">
                  <c:v>40977</c:v>
                </c:pt>
                <c:pt idx="1094">
                  <c:v>40980</c:v>
                </c:pt>
                <c:pt idx="1095">
                  <c:v>40981</c:v>
                </c:pt>
                <c:pt idx="1096">
                  <c:v>40982</c:v>
                </c:pt>
                <c:pt idx="1097">
                  <c:v>40983</c:v>
                </c:pt>
                <c:pt idx="1098">
                  <c:v>40984</c:v>
                </c:pt>
                <c:pt idx="1099">
                  <c:v>40987</c:v>
                </c:pt>
                <c:pt idx="1100">
                  <c:v>40988</c:v>
                </c:pt>
                <c:pt idx="1101">
                  <c:v>40989</c:v>
                </c:pt>
                <c:pt idx="1102">
                  <c:v>40990</c:v>
                </c:pt>
                <c:pt idx="1103">
                  <c:v>40991</c:v>
                </c:pt>
                <c:pt idx="1104">
                  <c:v>40994</c:v>
                </c:pt>
                <c:pt idx="1105">
                  <c:v>40995</c:v>
                </c:pt>
                <c:pt idx="1106">
                  <c:v>40996</c:v>
                </c:pt>
                <c:pt idx="1107">
                  <c:v>40997</c:v>
                </c:pt>
                <c:pt idx="1108">
                  <c:v>40998</c:v>
                </c:pt>
                <c:pt idx="1109">
                  <c:v>41001</c:v>
                </c:pt>
                <c:pt idx="1110">
                  <c:v>41002</c:v>
                </c:pt>
                <c:pt idx="1111">
                  <c:v>41003</c:v>
                </c:pt>
                <c:pt idx="1112">
                  <c:v>41004</c:v>
                </c:pt>
                <c:pt idx="1113">
                  <c:v>41005</c:v>
                </c:pt>
                <c:pt idx="1114">
                  <c:v>41008</c:v>
                </c:pt>
                <c:pt idx="1115">
                  <c:v>41009</c:v>
                </c:pt>
                <c:pt idx="1116">
                  <c:v>41010</c:v>
                </c:pt>
                <c:pt idx="1117">
                  <c:v>41011</c:v>
                </c:pt>
                <c:pt idx="1118">
                  <c:v>41012</c:v>
                </c:pt>
                <c:pt idx="1119">
                  <c:v>41015</c:v>
                </c:pt>
                <c:pt idx="1120">
                  <c:v>41016</c:v>
                </c:pt>
                <c:pt idx="1121">
                  <c:v>41017</c:v>
                </c:pt>
                <c:pt idx="1122">
                  <c:v>41018</c:v>
                </c:pt>
                <c:pt idx="1123">
                  <c:v>41019</c:v>
                </c:pt>
                <c:pt idx="1124">
                  <c:v>41022</c:v>
                </c:pt>
                <c:pt idx="1125">
                  <c:v>41023</c:v>
                </c:pt>
                <c:pt idx="1126">
                  <c:v>41024</c:v>
                </c:pt>
                <c:pt idx="1127">
                  <c:v>41025</c:v>
                </c:pt>
                <c:pt idx="1128">
                  <c:v>41026</c:v>
                </c:pt>
                <c:pt idx="1129">
                  <c:v>41029</c:v>
                </c:pt>
                <c:pt idx="1130">
                  <c:v>41030</c:v>
                </c:pt>
                <c:pt idx="1131">
                  <c:v>41031</c:v>
                </c:pt>
                <c:pt idx="1132">
                  <c:v>41032</c:v>
                </c:pt>
                <c:pt idx="1133">
                  <c:v>41033</c:v>
                </c:pt>
                <c:pt idx="1134">
                  <c:v>41036</c:v>
                </c:pt>
                <c:pt idx="1135">
                  <c:v>41037</c:v>
                </c:pt>
                <c:pt idx="1136">
                  <c:v>41038</c:v>
                </c:pt>
                <c:pt idx="1137">
                  <c:v>41039</c:v>
                </c:pt>
                <c:pt idx="1138">
                  <c:v>41040</c:v>
                </c:pt>
                <c:pt idx="1139">
                  <c:v>41043</c:v>
                </c:pt>
                <c:pt idx="1140">
                  <c:v>41044</c:v>
                </c:pt>
                <c:pt idx="1141">
                  <c:v>41045</c:v>
                </c:pt>
                <c:pt idx="1142">
                  <c:v>41046</c:v>
                </c:pt>
                <c:pt idx="1143">
                  <c:v>41047</c:v>
                </c:pt>
                <c:pt idx="1144">
                  <c:v>41050</c:v>
                </c:pt>
                <c:pt idx="1145">
                  <c:v>41051</c:v>
                </c:pt>
                <c:pt idx="1146">
                  <c:v>41052</c:v>
                </c:pt>
                <c:pt idx="1147">
                  <c:v>41053</c:v>
                </c:pt>
                <c:pt idx="1148">
                  <c:v>41054</c:v>
                </c:pt>
                <c:pt idx="1149">
                  <c:v>41057</c:v>
                </c:pt>
                <c:pt idx="1150">
                  <c:v>41058</c:v>
                </c:pt>
                <c:pt idx="1151">
                  <c:v>41059</c:v>
                </c:pt>
                <c:pt idx="1152">
                  <c:v>41060</c:v>
                </c:pt>
                <c:pt idx="1153">
                  <c:v>41061</c:v>
                </c:pt>
                <c:pt idx="1154">
                  <c:v>41064</c:v>
                </c:pt>
                <c:pt idx="1155">
                  <c:v>41065</c:v>
                </c:pt>
                <c:pt idx="1156">
                  <c:v>41066</c:v>
                </c:pt>
                <c:pt idx="1157">
                  <c:v>41067</c:v>
                </c:pt>
                <c:pt idx="1158">
                  <c:v>41068</c:v>
                </c:pt>
                <c:pt idx="1159">
                  <c:v>41071</c:v>
                </c:pt>
                <c:pt idx="1160">
                  <c:v>41072</c:v>
                </c:pt>
                <c:pt idx="1161">
                  <c:v>41073</c:v>
                </c:pt>
                <c:pt idx="1162">
                  <c:v>41074</c:v>
                </c:pt>
                <c:pt idx="1163">
                  <c:v>41075</c:v>
                </c:pt>
                <c:pt idx="1164">
                  <c:v>41078</c:v>
                </c:pt>
                <c:pt idx="1165">
                  <c:v>41079</c:v>
                </c:pt>
                <c:pt idx="1166">
                  <c:v>41080</c:v>
                </c:pt>
                <c:pt idx="1167">
                  <c:v>41081</c:v>
                </c:pt>
                <c:pt idx="1168">
                  <c:v>41082</c:v>
                </c:pt>
                <c:pt idx="1169">
                  <c:v>41085</c:v>
                </c:pt>
                <c:pt idx="1170">
                  <c:v>41086</c:v>
                </c:pt>
                <c:pt idx="1171">
                  <c:v>41087</c:v>
                </c:pt>
                <c:pt idx="1172">
                  <c:v>41088</c:v>
                </c:pt>
                <c:pt idx="1173">
                  <c:v>41089</c:v>
                </c:pt>
                <c:pt idx="1174">
                  <c:v>41092</c:v>
                </c:pt>
                <c:pt idx="1175">
                  <c:v>41093</c:v>
                </c:pt>
                <c:pt idx="1176">
                  <c:v>41094</c:v>
                </c:pt>
                <c:pt idx="1177">
                  <c:v>41095</c:v>
                </c:pt>
                <c:pt idx="1178">
                  <c:v>41096</c:v>
                </c:pt>
                <c:pt idx="1179">
                  <c:v>41099</c:v>
                </c:pt>
                <c:pt idx="1180">
                  <c:v>41100</c:v>
                </c:pt>
                <c:pt idx="1181">
                  <c:v>41101</c:v>
                </c:pt>
                <c:pt idx="1182">
                  <c:v>41102</c:v>
                </c:pt>
                <c:pt idx="1183">
                  <c:v>41103</c:v>
                </c:pt>
                <c:pt idx="1184">
                  <c:v>41106</c:v>
                </c:pt>
                <c:pt idx="1185">
                  <c:v>41107</c:v>
                </c:pt>
                <c:pt idx="1186">
                  <c:v>41108</c:v>
                </c:pt>
                <c:pt idx="1187">
                  <c:v>41109</c:v>
                </c:pt>
                <c:pt idx="1188">
                  <c:v>41110</c:v>
                </c:pt>
                <c:pt idx="1189">
                  <c:v>41113</c:v>
                </c:pt>
                <c:pt idx="1190">
                  <c:v>41114</c:v>
                </c:pt>
                <c:pt idx="1191">
                  <c:v>41115</c:v>
                </c:pt>
                <c:pt idx="1192">
                  <c:v>41116</c:v>
                </c:pt>
                <c:pt idx="1193">
                  <c:v>41117</c:v>
                </c:pt>
                <c:pt idx="1194">
                  <c:v>41120</c:v>
                </c:pt>
                <c:pt idx="1195">
                  <c:v>41121</c:v>
                </c:pt>
                <c:pt idx="1196">
                  <c:v>41122</c:v>
                </c:pt>
                <c:pt idx="1197">
                  <c:v>41123</c:v>
                </c:pt>
                <c:pt idx="1198">
                  <c:v>41124</c:v>
                </c:pt>
                <c:pt idx="1199">
                  <c:v>41127</c:v>
                </c:pt>
                <c:pt idx="1200">
                  <c:v>41128</c:v>
                </c:pt>
                <c:pt idx="1201">
                  <c:v>41129</c:v>
                </c:pt>
                <c:pt idx="1202">
                  <c:v>41130</c:v>
                </c:pt>
                <c:pt idx="1203">
                  <c:v>41131</c:v>
                </c:pt>
                <c:pt idx="1204">
                  <c:v>41134</c:v>
                </c:pt>
                <c:pt idx="1205">
                  <c:v>41135</c:v>
                </c:pt>
                <c:pt idx="1206">
                  <c:v>41136</c:v>
                </c:pt>
                <c:pt idx="1207">
                  <c:v>41137</c:v>
                </c:pt>
                <c:pt idx="1208">
                  <c:v>41138</c:v>
                </c:pt>
                <c:pt idx="1209">
                  <c:v>41141</c:v>
                </c:pt>
                <c:pt idx="1210">
                  <c:v>41142</c:v>
                </c:pt>
                <c:pt idx="1211">
                  <c:v>41143</c:v>
                </c:pt>
                <c:pt idx="1212">
                  <c:v>41144</c:v>
                </c:pt>
                <c:pt idx="1213">
                  <c:v>41145</c:v>
                </c:pt>
                <c:pt idx="1214">
                  <c:v>41148</c:v>
                </c:pt>
                <c:pt idx="1215">
                  <c:v>41149</c:v>
                </c:pt>
                <c:pt idx="1216">
                  <c:v>41150</c:v>
                </c:pt>
                <c:pt idx="1217">
                  <c:v>41151</c:v>
                </c:pt>
                <c:pt idx="1218">
                  <c:v>41152</c:v>
                </c:pt>
                <c:pt idx="1219">
                  <c:v>41155</c:v>
                </c:pt>
                <c:pt idx="1220">
                  <c:v>41156</c:v>
                </c:pt>
                <c:pt idx="1221">
                  <c:v>41157</c:v>
                </c:pt>
                <c:pt idx="1222">
                  <c:v>41158</c:v>
                </c:pt>
                <c:pt idx="1223">
                  <c:v>41159</c:v>
                </c:pt>
                <c:pt idx="1224">
                  <c:v>41162</c:v>
                </c:pt>
                <c:pt idx="1225">
                  <c:v>41163</c:v>
                </c:pt>
                <c:pt idx="1226">
                  <c:v>41164</c:v>
                </c:pt>
                <c:pt idx="1227">
                  <c:v>41165</c:v>
                </c:pt>
                <c:pt idx="1228">
                  <c:v>41166</c:v>
                </c:pt>
                <c:pt idx="1229">
                  <c:v>41169</c:v>
                </c:pt>
                <c:pt idx="1230">
                  <c:v>41170</c:v>
                </c:pt>
                <c:pt idx="1231">
                  <c:v>41171</c:v>
                </c:pt>
                <c:pt idx="1232">
                  <c:v>41172</c:v>
                </c:pt>
                <c:pt idx="1233">
                  <c:v>41173</c:v>
                </c:pt>
                <c:pt idx="1234">
                  <c:v>41176</c:v>
                </c:pt>
                <c:pt idx="1235">
                  <c:v>41177</c:v>
                </c:pt>
                <c:pt idx="1236">
                  <c:v>41178</c:v>
                </c:pt>
                <c:pt idx="1237">
                  <c:v>41179</c:v>
                </c:pt>
                <c:pt idx="1238">
                  <c:v>41180</c:v>
                </c:pt>
                <c:pt idx="1239">
                  <c:v>41183</c:v>
                </c:pt>
                <c:pt idx="1240">
                  <c:v>41184</c:v>
                </c:pt>
                <c:pt idx="1241">
                  <c:v>41185</c:v>
                </c:pt>
                <c:pt idx="1242">
                  <c:v>41186</c:v>
                </c:pt>
                <c:pt idx="1243">
                  <c:v>41187</c:v>
                </c:pt>
                <c:pt idx="1244">
                  <c:v>41190</c:v>
                </c:pt>
                <c:pt idx="1245">
                  <c:v>41191</c:v>
                </c:pt>
                <c:pt idx="1246">
                  <c:v>41192</c:v>
                </c:pt>
                <c:pt idx="1247">
                  <c:v>41193</c:v>
                </c:pt>
                <c:pt idx="1248">
                  <c:v>41194</c:v>
                </c:pt>
                <c:pt idx="1249">
                  <c:v>41197</c:v>
                </c:pt>
                <c:pt idx="1250">
                  <c:v>41198</c:v>
                </c:pt>
                <c:pt idx="1251">
                  <c:v>41199</c:v>
                </c:pt>
                <c:pt idx="1252">
                  <c:v>41200</c:v>
                </c:pt>
                <c:pt idx="1253">
                  <c:v>41201</c:v>
                </c:pt>
                <c:pt idx="1254">
                  <c:v>41204</c:v>
                </c:pt>
                <c:pt idx="1255">
                  <c:v>41205</c:v>
                </c:pt>
                <c:pt idx="1256">
                  <c:v>41206</c:v>
                </c:pt>
                <c:pt idx="1257">
                  <c:v>41207</c:v>
                </c:pt>
                <c:pt idx="1258">
                  <c:v>41208</c:v>
                </c:pt>
                <c:pt idx="1259">
                  <c:v>41211</c:v>
                </c:pt>
                <c:pt idx="1260">
                  <c:v>41212</c:v>
                </c:pt>
                <c:pt idx="1261">
                  <c:v>41213</c:v>
                </c:pt>
                <c:pt idx="1262">
                  <c:v>41214</c:v>
                </c:pt>
                <c:pt idx="1263">
                  <c:v>41215</c:v>
                </c:pt>
                <c:pt idx="1264">
                  <c:v>41218</c:v>
                </c:pt>
                <c:pt idx="1265">
                  <c:v>41219</c:v>
                </c:pt>
                <c:pt idx="1266">
                  <c:v>41220</c:v>
                </c:pt>
                <c:pt idx="1267">
                  <c:v>41221</c:v>
                </c:pt>
                <c:pt idx="1268">
                  <c:v>41222</c:v>
                </c:pt>
                <c:pt idx="1269">
                  <c:v>41225</c:v>
                </c:pt>
                <c:pt idx="1270">
                  <c:v>41226</c:v>
                </c:pt>
                <c:pt idx="1271">
                  <c:v>41227</c:v>
                </c:pt>
                <c:pt idx="1272">
                  <c:v>41228</c:v>
                </c:pt>
                <c:pt idx="1273">
                  <c:v>41229</c:v>
                </c:pt>
                <c:pt idx="1274">
                  <c:v>41232</c:v>
                </c:pt>
                <c:pt idx="1275">
                  <c:v>41233</c:v>
                </c:pt>
                <c:pt idx="1276">
                  <c:v>41234</c:v>
                </c:pt>
                <c:pt idx="1277">
                  <c:v>41235</c:v>
                </c:pt>
                <c:pt idx="1278">
                  <c:v>41236</c:v>
                </c:pt>
                <c:pt idx="1279">
                  <c:v>41239</c:v>
                </c:pt>
                <c:pt idx="1280">
                  <c:v>41240</c:v>
                </c:pt>
                <c:pt idx="1281">
                  <c:v>41241</c:v>
                </c:pt>
                <c:pt idx="1282">
                  <c:v>41242</c:v>
                </c:pt>
                <c:pt idx="1283">
                  <c:v>41243</c:v>
                </c:pt>
                <c:pt idx="1284">
                  <c:v>41246</c:v>
                </c:pt>
                <c:pt idx="1285">
                  <c:v>41247</c:v>
                </c:pt>
                <c:pt idx="1286">
                  <c:v>41248</c:v>
                </c:pt>
                <c:pt idx="1287">
                  <c:v>41249</c:v>
                </c:pt>
                <c:pt idx="1288">
                  <c:v>41250</c:v>
                </c:pt>
                <c:pt idx="1289">
                  <c:v>41253</c:v>
                </c:pt>
                <c:pt idx="1290">
                  <c:v>41254</c:v>
                </c:pt>
                <c:pt idx="1291">
                  <c:v>41255</c:v>
                </c:pt>
                <c:pt idx="1292">
                  <c:v>41256</c:v>
                </c:pt>
                <c:pt idx="1293">
                  <c:v>41257</c:v>
                </c:pt>
                <c:pt idx="1294">
                  <c:v>41260</c:v>
                </c:pt>
                <c:pt idx="1295">
                  <c:v>41261</c:v>
                </c:pt>
                <c:pt idx="1296">
                  <c:v>41262</c:v>
                </c:pt>
                <c:pt idx="1297">
                  <c:v>41263</c:v>
                </c:pt>
                <c:pt idx="1298">
                  <c:v>41264</c:v>
                </c:pt>
                <c:pt idx="1299">
                  <c:v>41267</c:v>
                </c:pt>
                <c:pt idx="1300">
                  <c:v>41268</c:v>
                </c:pt>
                <c:pt idx="1301">
                  <c:v>41269</c:v>
                </c:pt>
                <c:pt idx="1302">
                  <c:v>41270</c:v>
                </c:pt>
                <c:pt idx="1303">
                  <c:v>41271</c:v>
                </c:pt>
                <c:pt idx="1304">
                  <c:v>41274</c:v>
                </c:pt>
                <c:pt idx="1305">
                  <c:v>41275</c:v>
                </c:pt>
                <c:pt idx="1306">
                  <c:v>41276</c:v>
                </c:pt>
                <c:pt idx="1307">
                  <c:v>41277</c:v>
                </c:pt>
                <c:pt idx="1308">
                  <c:v>41278</c:v>
                </c:pt>
                <c:pt idx="1309">
                  <c:v>41281</c:v>
                </c:pt>
                <c:pt idx="1310">
                  <c:v>41282</c:v>
                </c:pt>
                <c:pt idx="1311">
                  <c:v>41283</c:v>
                </c:pt>
                <c:pt idx="1312">
                  <c:v>41284</c:v>
                </c:pt>
                <c:pt idx="1313">
                  <c:v>41285</c:v>
                </c:pt>
                <c:pt idx="1314">
                  <c:v>41288</c:v>
                </c:pt>
                <c:pt idx="1315">
                  <c:v>41289</c:v>
                </c:pt>
                <c:pt idx="1316">
                  <c:v>41290</c:v>
                </c:pt>
                <c:pt idx="1317">
                  <c:v>41291</c:v>
                </c:pt>
                <c:pt idx="1318">
                  <c:v>41292</c:v>
                </c:pt>
                <c:pt idx="1319">
                  <c:v>41295</c:v>
                </c:pt>
                <c:pt idx="1320">
                  <c:v>41296</c:v>
                </c:pt>
                <c:pt idx="1321">
                  <c:v>41297</c:v>
                </c:pt>
                <c:pt idx="1322">
                  <c:v>41298</c:v>
                </c:pt>
                <c:pt idx="1323">
                  <c:v>41299</c:v>
                </c:pt>
                <c:pt idx="1324">
                  <c:v>41302</c:v>
                </c:pt>
                <c:pt idx="1325">
                  <c:v>41303</c:v>
                </c:pt>
                <c:pt idx="1326">
                  <c:v>41304</c:v>
                </c:pt>
                <c:pt idx="1327">
                  <c:v>41305</c:v>
                </c:pt>
                <c:pt idx="1328">
                  <c:v>41306</c:v>
                </c:pt>
                <c:pt idx="1329">
                  <c:v>41309</c:v>
                </c:pt>
                <c:pt idx="1330">
                  <c:v>41310</c:v>
                </c:pt>
                <c:pt idx="1331">
                  <c:v>41311</c:v>
                </c:pt>
                <c:pt idx="1332">
                  <c:v>41312</c:v>
                </c:pt>
                <c:pt idx="1333">
                  <c:v>41313</c:v>
                </c:pt>
                <c:pt idx="1334">
                  <c:v>41316</c:v>
                </c:pt>
                <c:pt idx="1335">
                  <c:v>41317</c:v>
                </c:pt>
                <c:pt idx="1336">
                  <c:v>41318</c:v>
                </c:pt>
                <c:pt idx="1337">
                  <c:v>41319</c:v>
                </c:pt>
                <c:pt idx="1338">
                  <c:v>41320</c:v>
                </c:pt>
                <c:pt idx="1339">
                  <c:v>41323</c:v>
                </c:pt>
                <c:pt idx="1340">
                  <c:v>41324</c:v>
                </c:pt>
                <c:pt idx="1341">
                  <c:v>41325</c:v>
                </c:pt>
                <c:pt idx="1342">
                  <c:v>41326</c:v>
                </c:pt>
                <c:pt idx="1343">
                  <c:v>41327</c:v>
                </c:pt>
                <c:pt idx="1344">
                  <c:v>41330</c:v>
                </c:pt>
                <c:pt idx="1345">
                  <c:v>41331</c:v>
                </c:pt>
                <c:pt idx="1346">
                  <c:v>41332</c:v>
                </c:pt>
                <c:pt idx="1347">
                  <c:v>41333</c:v>
                </c:pt>
                <c:pt idx="1348">
                  <c:v>41334</c:v>
                </c:pt>
                <c:pt idx="1349">
                  <c:v>41337</c:v>
                </c:pt>
                <c:pt idx="1350">
                  <c:v>41338</c:v>
                </c:pt>
                <c:pt idx="1351">
                  <c:v>41339</c:v>
                </c:pt>
                <c:pt idx="1352">
                  <c:v>41340</c:v>
                </c:pt>
                <c:pt idx="1353">
                  <c:v>41341</c:v>
                </c:pt>
                <c:pt idx="1354">
                  <c:v>41344</c:v>
                </c:pt>
                <c:pt idx="1355">
                  <c:v>41345</c:v>
                </c:pt>
                <c:pt idx="1356">
                  <c:v>41346</c:v>
                </c:pt>
                <c:pt idx="1357">
                  <c:v>41347</c:v>
                </c:pt>
                <c:pt idx="1358">
                  <c:v>41348</c:v>
                </c:pt>
                <c:pt idx="1359">
                  <c:v>41351</c:v>
                </c:pt>
                <c:pt idx="1360">
                  <c:v>41352</c:v>
                </c:pt>
                <c:pt idx="1361">
                  <c:v>41353</c:v>
                </c:pt>
                <c:pt idx="1362">
                  <c:v>41354</c:v>
                </c:pt>
                <c:pt idx="1363">
                  <c:v>41355</c:v>
                </c:pt>
                <c:pt idx="1364">
                  <c:v>41358</c:v>
                </c:pt>
                <c:pt idx="1365">
                  <c:v>41359</c:v>
                </c:pt>
                <c:pt idx="1366">
                  <c:v>41360</c:v>
                </c:pt>
                <c:pt idx="1367">
                  <c:v>41361</c:v>
                </c:pt>
                <c:pt idx="1368">
                  <c:v>41362</c:v>
                </c:pt>
                <c:pt idx="1369">
                  <c:v>41365</c:v>
                </c:pt>
                <c:pt idx="1370">
                  <c:v>41366</c:v>
                </c:pt>
                <c:pt idx="1371">
                  <c:v>41367</c:v>
                </c:pt>
                <c:pt idx="1372">
                  <c:v>41368</c:v>
                </c:pt>
                <c:pt idx="1373">
                  <c:v>41369</c:v>
                </c:pt>
                <c:pt idx="1374">
                  <c:v>41372</c:v>
                </c:pt>
                <c:pt idx="1375">
                  <c:v>41373</c:v>
                </c:pt>
                <c:pt idx="1376">
                  <c:v>41374</c:v>
                </c:pt>
                <c:pt idx="1377">
                  <c:v>41375</c:v>
                </c:pt>
                <c:pt idx="1378">
                  <c:v>41376</c:v>
                </c:pt>
                <c:pt idx="1379">
                  <c:v>41379</c:v>
                </c:pt>
                <c:pt idx="1380">
                  <c:v>41380</c:v>
                </c:pt>
                <c:pt idx="1381">
                  <c:v>41381</c:v>
                </c:pt>
                <c:pt idx="1382">
                  <c:v>41382</c:v>
                </c:pt>
                <c:pt idx="1383">
                  <c:v>41383</c:v>
                </c:pt>
                <c:pt idx="1384">
                  <c:v>41386</c:v>
                </c:pt>
                <c:pt idx="1385">
                  <c:v>41387</c:v>
                </c:pt>
                <c:pt idx="1386">
                  <c:v>41388</c:v>
                </c:pt>
                <c:pt idx="1387">
                  <c:v>41389</c:v>
                </c:pt>
                <c:pt idx="1388">
                  <c:v>41390</c:v>
                </c:pt>
                <c:pt idx="1389">
                  <c:v>41393</c:v>
                </c:pt>
                <c:pt idx="1390">
                  <c:v>41394</c:v>
                </c:pt>
                <c:pt idx="1391">
                  <c:v>41395</c:v>
                </c:pt>
                <c:pt idx="1392">
                  <c:v>41396</c:v>
                </c:pt>
                <c:pt idx="1393">
                  <c:v>41397</c:v>
                </c:pt>
                <c:pt idx="1394">
                  <c:v>41400</c:v>
                </c:pt>
                <c:pt idx="1395">
                  <c:v>41401</c:v>
                </c:pt>
                <c:pt idx="1396">
                  <c:v>41402</c:v>
                </c:pt>
                <c:pt idx="1397">
                  <c:v>41403</c:v>
                </c:pt>
                <c:pt idx="1398">
                  <c:v>41404</c:v>
                </c:pt>
                <c:pt idx="1399">
                  <c:v>41407</c:v>
                </c:pt>
                <c:pt idx="1400">
                  <c:v>41408</c:v>
                </c:pt>
                <c:pt idx="1401">
                  <c:v>41409</c:v>
                </c:pt>
                <c:pt idx="1402">
                  <c:v>41410</c:v>
                </c:pt>
                <c:pt idx="1403">
                  <c:v>41411</c:v>
                </c:pt>
                <c:pt idx="1404">
                  <c:v>41414</c:v>
                </c:pt>
                <c:pt idx="1405">
                  <c:v>41415</c:v>
                </c:pt>
                <c:pt idx="1406">
                  <c:v>41416</c:v>
                </c:pt>
                <c:pt idx="1407">
                  <c:v>41417</c:v>
                </c:pt>
                <c:pt idx="1408">
                  <c:v>41418</c:v>
                </c:pt>
                <c:pt idx="1409">
                  <c:v>41421</c:v>
                </c:pt>
                <c:pt idx="1410">
                  <c:v>41422</c:v>
                </c:pt>
                <c:pt idx="1411">
                  <c:v>41423</c:v>
                </c:pt>
                <c:pt idx="1412">
                  <c:v>41424</c:v>
                </c:pt>
                <c:pt idx="1413">
                  <c:v>41425</c:v>
                </c:pt>
                <c:pt idx="1414">
                  <c:v>41428</c:v>
                </c:pt>
                <c:pt idx="1415">
                  <c:v>41429</c:v>
                </c:pt>
                <c:pt idx="1416">
                  <c:v>41430</c:v>
                </c:pt>
                <c:pt idx="1417">
                  <c:v>41431</c:v>
                </c:pt>
                <c:pt idx="1418">
                  <c:v>41432</c:v>
                </c:pt>
                <c:pt idx="1419">
                  <c:v>41435</c:v>
                </c:pt>
                <c:pt idx="1420">
                  <c:v>41436</c:v>
                </c:pt>
                <c:pt idx="1421">
                  <c:v>41437</c:v>
                </c:pt>
                <c:pt idx="1422">
                  <c:v>41438</c:v>
                </c:pt>
                <c:pt idx="1423">
                  <c:v>41439</c:v>
                </c:pt>
                <c:pt idx="1424">
                  <c:v>41442</c:v>
                </c:pt>
                <c:pt idx="1425">
                  <c:v>41443</c:v>
                </c:pt>
                <c:pt idx="1426">
                  <c:v>41444</c:v>
                </c:pt>
                <c:pt idx="1427">
                  <c:v>41445</c:v>
                </c:pt>
                <c:pt idx="1428">
                  <c:v>41446</c:v>
                </c:pt>
                <c:pt idx="1429">
                  <c:v>41449</c:v>
                </c:pt>
                <c:pt idx="1430">
                  <c:v>41450</c:v>
                </c:pt>
                <c:pt idx="1431">
                  <c:v>41451</c:v>
                </c:pt>
                <c:pt idx="1432">
                  <c:v>41452</c:v>
                </c:pt>
                <c:pt idx="1433">
                  <c:v>41453</c:v>
                </c:pt>
                <c:pt idx="1434">
                  <c:v>41456</c:v>
                </c:pt>
                <c:pt idx="1435">
                  <c:v>41457</c:v>
                </c:pt>
                <c:pt idx="1436">
                  <c:v>41458</c:v>
                </c:pt>
                <c:pt idx="1437">
                  <c:v>41459</c:v>
                </c:pt>
                <c:pt idx="1438">
                  <c:v>41460</c:v>
                </c:pt>
                <c:pt idx="1439">
                  <c:v>41463</c:v>
                </c:pt>
                <c:pt idx="1440">
                  <c:v>41464</c:v>
                </c:pt>
                <c:pt idx="1441">
                  <c:v>41465</c:v>
                </c:pt>
                <c:pt idx="1442">
                  <c:v>41466</c:v>
                </c:pt>
                <c:pt idx="1443">
                  <c:v>41467</c:v>
                </c:pt>
                <c:pt idx="1444">
                  <c:v>41470</c:v>
                </c:pt>
                <c:pt idx="1445">
                  <c:v>41471</c:v>
                </c:pt>
                <c:pt idx="1446">
                  <c:v>41472</c:v>
                </c:pt>
                <c:pt idx="1447">
                  <c:v>41473</c:v>
                </c:pt>
                <c:pt idx="1448">
                  <c:v>41474</c:v>
                </c:pt>
                <c:pt idx="1449">
                  <c:v>41477</c:v>
                </c:pt>
                <c:pt idx="1450">
                  <c:v>41478</c:v>
                </c:pt>
                <c:pt idx="1451">
                  <c:v>41479</c:v>
                </c:pt>
                <c:pt idx="1452">
                  <c:v>41480</c:v>
                </c:pt>
                <c:pt idx="1453">
                  <c:v>41481</c:v>
                </c:pt>
                <c:pt idx="1454">
                  <c:v>41484</c:v>
                </c:pt>
                <c:pt idx="1455">
                  <c:v>41485</c:v>
                </c:pt>
                <c:pt idx="1456">
                  <c:v>41486</c:v>
                </c:pt>
                <c:pt idx="1457">
                  <c:v>41487</c:v>
                </c:pt>
                <c:pt idx="1458">
                  <c:v>41488</c:v>
                </c:pt>
                <c:pt idx="1459">
                  <c:v>41491</c:v>
                </c:pt>
                <c:pt idx="1460">
                  <c:v>41492</c:v>
                </c:pt>
                <c:pt idx="1461">
                  <c:v>41493</c:v>
                </c:pt>
                <c:pt idx="1462">
                  <c:v>41494</c:v>
                </c:pt>
                <c:pt idx="1463">
                  <c:v>41495</c:v>
                </c:pt>
                <c:pt idx="1464">
                  <c:v>41498</c:v>
                </c:pt>
                <c:pt idx="1465">
                  <c:v>41499</c:v>
                </c:pt>
                <c:pt idx="1466">
                  <c:v>41500</c:v>
                </c:pt>
                <c:pt idx="1467">
                  <c:v>41501</c:v>
                </c:pt>
                <c:pt idx="1468">
                  <c:v>41502</c:v>
                </c:pt>
                <c:pt idx="1469">
                  <c:v>41505</c:v>
                </c:pt>
                <c:pt idx="1470">
                  <c:v>41506</c:v>
                </c:pt>
                <c:pt idx="1471">
                  <c:v>41507</c:v>
                </c:pt>
                <c:pt idx="1472">
                  <c:v>41508</c:v>
                </c:pt>
                <c:pt idx="1473">
                  <c:v>41509</c:v>
                </c:pt>
                <c:pt idx="1474">
                  <c:v>41512</c:v>
                </c:pt>
                <c:pt idx="1475">
                  <c:v>41513</c:v>
                </c:pt>
                <c:pt idx="1476">
                  <c:v>41514</c:v>
                </c:pt>
                <c:pt idx="1477">
                  <c:v>41515</c:v>
                </c:pt>
                <c:pt idx="1478">
                  <c:v>41516</c:v>
                </c:pt>
                <c:pt idx="1479">
                  <c:v>41519</c:v>
                </c:pt>
                <c:pt idx="1480">
                  <c:v>41520</c:v>
                </c:pt>
                <c:pt idx="1481">
                  <c:v>41521</c:v>
                </c:pt>
                <c:pt idx="1482">
                  <c:v>41522</c:v>
                </c:pt>
                <c:pt idx="1483">
                  <c:v>41523</c:v>
                </c:pt>
                <c:pt idx="1484">
                  <c:v>41526</c:v>
                </c:pt>
                <c:pt idx="1485">
                  <c:v>41527</c:v>
                </c:pt>
                <c:pt idx="1486">
                  <c:v>41528</c:v>
                </c:pt>
                <c:pt idx="1487">
                  <c:v>41529</c:v>
                </c:pt>
                <c:pt idx="1488">
                  <c:v>41530</c:v>
                </c:pt>
                <c:pt idx="1489">
                  <c:v>41533</c:v>
                </c:pt>
                <c:pt idx="1490">
                  <c:v>41534</c:v>
                </c:pt>
                <c:pt idx="1491">
                  <c:v>41535</c:v>
                </c:pt>
                <c:pt idx="1492">
                  <c:v>41536</c:v>
                </c:pt>
                <c:pt idx="1493">
                  <c:v>41537</c:v>
                </c:pt>
                <c:pt idx="1494">
                  <c:v>41540</c:v>
                </c:pt>
                <c:pt idx="1495">
                  <c:v>41541</c:v>
                </c:pt>
                <c:pt idx="1496">
                  <c:v>41542</c:v>
                </c:pt>
                <c:pt idx="1497">
                  <c:v>41543</c:v>
                </c:pt>
                <c:pt idx="1498">
                  <c:v>41544</c:v>
                </c:pt>
                <c:pt idx="1499">
                  <c:v>41547</c:v>
                </c:pt>
                <c:pt idx="1500">
                  <c:v>41548</c:v>
                </c:pt>
                <c:pt idx="1501">
                  <c:v>41549</c:v>
                </c:pt>
                <c:pt idx="1502">
                  <c:v>41550</c:v>
                </c:pt>
                <c:pt idx="1503">
                  <c:v>41551</c:v>
                </c:pt>
                <c:pt idx="1504">
                  <c:v>41554</c:v>
                </c:pt>
                <c:pt idx="1505">
                  <c:v>41555</c:v>
                </c:pt>
                <c:pt idx="1506">
                  <c:v>41556</c:v>
                </c:pt>
                <c:pt idx="1507">
                  <c:v>41557</c:v>
                </c:pt>
                <c:pt idx="1508">
                  <c:v>41558</c:v>
                </c:pt>
                <c:pt idx="1509">
                  <c:v>41561</c:v>
                </c:pt>
                <c:pt idx="1510">
                  <c:v>41562</c:v>
                </c:pt>
                <c:pt idx="1511">
                  <c:v>41563</c:v>
                </c:pt>
                <c:pt idx="1512">
                  <c:v>41564</c:v>
                </c:pt>
                <c:pt idx="1513">
                  <c:v>41565</c:v>
                </c:pt>
                <c:pt idx="1514">
                  <c:v>41568</c:v>
                </c:pt>
                <c:pt idx="1515">
                  <c:v>41569</c:v>
                </c:pt>
                <c:pt idx="1516">
                  <c:v>41570</c:v>
                </c:pt>
                <c:pt idx="1517">
                  <c:v>41571</c:v>
                </c:pt>
                <c:pt idx="1518">
                  <c:v>41572</c:v>
                </c:pt>
                <c:pt idx="1519">
                  <c:v>41575</c:v>
                </c:pt>
                <c:pt idx="1520">
                  <c:v>41576</c:v>
                </c:pt>
                <c:pt idx="1521">
                  <c:v>41577</c:v>
                </c:pt>
                <c:pt idx="1522">
                  <c:v>41578</c:v>
                </c:pt>
                <c:pt idx="1523">
                  <c:v>41579</c:v>
                </c:pt>
                <c:pt idx="1524">
                  <c:v>41582</c:v>
                </c:pt>
                <c:pt idx="1525">
                  <c:v>41583</c:v>
                </c:pt>
                <c:pt idx="1526">
                  <c:v>41584</c:v>
                </c:pt>
                <c:pt idx="1527">
                  <c:v>41585</c:v>
                </c:pt>
                <c:pt idx="1528">
                  <c:v>41586</c:v>
                </c:pt>
                <c:pt idx="1529">
                  <c:v>41589</c:v>
                </c:pt>
                <c:pt idx="1530">
                  <c:v>41590</c:v>
                </c:pt>
                <c:pt idx="1531">
                  <c:v>41591</c:v>
                </c:pt>
                <c:pt idx="1532">
                  <c:v>41592</c:v>
                </c:pt>
                <c:pt idx="1533">
                  <c:v>41593</c:v>
                </c:pt>
                <c:pt idx="1534">
                  <c:v>41596</c:v>
                </c:pt>
                <c:pt idx="1535">
                  <c:v>41597</c:v>
                </c:pt>
                <c:pt idx="1536">
                  <c:v>41598</c:v>
                </c:pt>
                <c:pt idx="1537">
                  <c:v>41599</c:v>
                </c:pt>
                <c:pt idx="1538">
                  <c:v>41600</c:v>
                </c:pt>
                <c:pt idx="1539">
                  <c:v>41603</c:v>
                </c:pt>
                <c:pt idx="1540">
                  <c:v>41604</c:v>
                </c:pt>
                <c:pt idx="1541">
                  <c:v>41605</c:v>
                </c:pt>
                <c:pt idx="1542">
                  <c:v>41606</c:v>
                </c:pt>
                <c:pt idx="1543">
                  <c:v>41607</c:v>
                </c:pt>
                <c:pt idx="1544">
                  <c:v>41610</c:v>
                </c:pt>
                <c:pt idx="1545">
                  <c:v>41611</c:v>
                </c:pt>
                <c:pt idx="1546">
                  <c:v>41612</c:v>
                </c:pt>
                <c:pt idx="1547">
                  <c:v>41613</c:v>
                </c:pt>
                <c:pt idx="1548">
                  <c:v>41614</c:v>
                </c:pt>
                <c:pt idx="1549">
                  <c:v>41617</c:v>
                </c:pt>
                <c:pt idx="1550">
                  <c:v>41618</c:v>
                </c:pt>
                <c:pt idx="1551">
                  <c:v>41619</c:v>
                </c:pt>
                <c:pt idx="1552">
                  <c:v>41620</c:v>
                </c:pt>
                <c:pt idx="1553">
                  <c:v>41621</c:v>
                </c:pt>
                <c:pt idx="1554">
                  <c:v>41624</c:v>
                </c:pt>
                <c:pt idx="1555">
                  <c:v>41625</c:v>
                </c:pt>
                <c:pt idx="1556">
                  <c:v>41626</c:v>
                </c:pt>
                <c:pt idx="1557">
                  <c:v>41627</c:v>
                </c:pt>
                <c:pt idx="1558">
                  <c:v>41628</c:v>
                </c:pt>
                <c:pt idx="1559">
                  <c:v>41631</c:v>
                </c:pt>
                <c:pt idx="1560">
                  <c:v>41632</c:v>
                </c:pt>
                <c:pt idx="1561">
                  <c:v>41633</c:v>
                </c:pt>
                <c:pt idx="1562">
                  <c:v>41634</c:v>
                </c:pt>
                <c:pt idx="1563">
                  <c:v>41635</c:v>
                </c:pt>
                <c:pt idx="1564">
                  <c:v>41638</c:v>
                </c:pt>
                <c:pt idx="1565">
                  <c:v>41639</c:v>
                </c:pt>
                <c:pt idx="1566">
                  <c:v>41640</c:v>
                </c:pt>
                <c:pt idx="1567">
                  <c:v>41641</c:v>
                </c:pt>
                <c:pt idx="1568">
                  <c:v>41642</c:v>
                </c:pt>
                <c:pt idx="1569">
                  <c:v>41645</c:v>
                </c:pt>
                <c:pt idx="1570">
                  <c:v>41646</c:v>
                </c:pt>
                <c:pt idx="1571">
                  <c:v>41647</c:v>
                </c:pt>
                <c:pt idx="1572">
                  <c:v>41648</c:v>
                </c:pt>
                <c:pt idx="1573">
                  <c:v>41649</c:v>
                </c:pt>
                <c:pt idx="1574">
                  <c:v>41652</c:v>
                </c:pt>
                <c:pt idx="1575">
                  <c:v>41653</c:v>
                </c:pt>
                <c:pt idx="1576">
                  <c:v>41654</c:v>
                </c:pt>
                <c:pt idx="1577">
                  <c:v>41655</c:v>
                </c:pt>
                <c:pt idx="1578">
                  <c:v>41656</c:v>
                </c:pt>
                <c:pt idx="1579">
                  <c:v>41659</c:v>
                </c:pt>
                <c:pt idx="1580">
                  <c:v>41660</c:v>
                </c:pt>
                <c:pt idx="1581">
                  <c:v>41661</c:v>
                </c:pt>
                <c:pt idx="1582">
                  <c:v>41662</c:v>
                </c:pt>
                <c:pt idx="1583">
                  <c:v>41663</c:v>
                </c:pt>
                <c:pt idx="1584">
                  <c:v>41666</c:v>
                </c:pt>
                <c:pt idx="1585">
                  <c:v>41667</c:v>
                </c:pt>
                <c:pt idx="1586">
                  <c:v>41668</c:v>
                </c:pt>
                <c:pt idx="1587">
                  <c:v>41669</c:v>
                </c:pt>
                <c:pt idx="1588">
                  <c:v>41670</c:v>
                </c:pt>
                <c:pt idx="1589">
                  <c:v>41673</c:v>
                </c:pt>
                <c:pt idx="1590">
                  <c:v>41674</c:v>
                </c:pt>
                <c:pt idx="1591">
                  <c:v>41675</c:v>
                </c:pt>
                <c:pt idx="1592">
                  <c:v>41676</c:v>
                </c:pt>
                <c:pt idx="1593">
                  <c:v>41677</c:v>
                </c:pt>
                <c:pt idx="1594">
                  <c:v>41680</c:v>
                </c:pt>
                <c:pt idx="1595">
                  <c:v>41681</c:v>
                </c:pt>
                <c:pt idx="1596">
                  <c:v>41682</c:v>
                </c:pt>
                <c:pt idx="1597">
                  <c:v>41683</c:v>
                </c:pt>
                <c:pt idx="1598">
                  <c:v>41684</c:v>
                </c:pt>
                <c:pt idx="1599">
                  <c:v>41687</c:v>
                </c:pt>
                <c:pt idx="1600">
                  <c:v>41688</c:v>
                </c:pt>
                <c:pt idx="1601">
                  <c:v>41689</c:v>
                </c:pt>
                <c:pt idx="1602">
                  <c:v>41690</c:v>
                </c:pt>
                <c:pt idx="1603">
                  <c:v>41691</c:v>
                </c:pt>
                <c:pt idx="1604">
                  <c:v>41694</c:v>
                </c:pt>
                <c:pt idx="1605">
                  <c:v>41695</c:v>
                </c:pt>
                <c:pt idx="1606">
                  <c:v>41696</c:v>
                </c:pt>
                <c:pt idx="1607">
                  <c:v>41697</c:v>
                </c:pt>
                <c:pt idx="1608">
                  <c:v>41698</c:v>
                </c:pt>
                <c:pt idx="1609">
                  <c:v>41701</c:v>
                </c:pt>
                <c:pt idx="1610">
                  <c:v>41702</c:v>
                </c:pt>
                <c:pt idx="1611">
                  <c:v>41703</c:v>
                </c:pt>
                <c:pt idx="1612">
                  <c:v>41704</c:v>
                </c:pt>
                <c:pt idx="1613">
                  <c:v>41705</c:v>
                </c:pt>
                <c:pt idx="1614">
                  <c:v>41708</c:v>
                </c:pt>
                <c:pt idx="1615">
                  <c:v>41709</c:v>
                </c:pt>
                <c:pt idx="1616">
                  <c:v>41710</c:v>
                </c:pt>
                <c:pt idx="1617">
                  <c:v>41711</c:v>
                </c:pt>
                <c:pt idx="1618">
                  <c:v>41712</c:v>
                </c:pt>
                <c:pt idx="1619">
                  <c:v>41715</c:v>
                </c:pt>
                <c:pt idx="1620">
                  <c:v>41716</c:v>
                </c:pt>
                <c:pt idx="1621">
                  <c:v>41717</c:v>
                </c:pt>
                <c:pt idx="1622">
                  <c:v>41718</c:v>
                </c:pt>
                <c:pt idx="1623">
                  <c:v>41719</c:v>
                </c:pt>
                <c:pt idx="1624">
                  <c:v>41722</c:v>
                </c:pt>
                <c:pt idx="1625">
                  <c:v>41723</c:v>
                </c:pt>
                <c:pt idx="1626">
                  <c:v>41724</c:v>
                </c:pt>
                <c:pt idx="1627">
                  <c:v>41725</c:v>
                </c:pt>
                <c:pt idx="1628">
                  <c:v>41726</c:v>
                </c:pt>
                <c:pt idx="1629">
                  <c:v>41729</c:v>
                </c:pt>
                <c:pt idx="1630">
                  <c:v>41730</c:v>
                </c:pt>
                <c:pt idx="1631">
                  <c:v>41731</c:v>
                </c:pt>
                <c:pt idx="1632">
                  <c:v>41732</c:v>
                </c:pt>
                <c:pt idx="1633">
                  <c:v>41733</c:v>
                </c:pt>
                <c:pt idx="1634">
                  <c:v>41736</c:v>
                </c:pt>
                <c:pt idx="1635">
                  <c:v>41737</c:v>
                </c:pt>
                <c:pt idx="1636">
                  <c:v>41738</c:v>
                </c:pt>
                <c:pt idx="1637">
                  <c:v>41739</c:v>
                </c:pt>
                <c:pt idx="1638">
                  <c:v>41740</c:v>
                </c:pt>
                <c:pt idx="1639">
                  <c:v>41743</c:v>
                </c:pt>
                <c:pt idx="1640">
                  <c:v>41744</c:v>
                </c:pt>
                <c:pt idx="1641">
                  <c:v>41745</c:v>
                </c:pt>
                <c:pt idx="1642">
                  <c:v>41746</c:v>
                </c:pt>
                <c:pt idx="1643">
                  <c:v>41747</c:v>
                </c:pt>
                <c:pt idx="1644">
                  <c:v>41750</c:v>
                </c:pt>
                <c:pt idx="1645">
                  <c:v>41751</c:v>
                </c:pt>
                <c:pt idx="1646">
                  <c:v>41752</c:v>
                </c:pt>
                <c:pt idx="1647">
                  <c:v>41753</c:v>
                </c:pt>
                <c:pt idx="1648">
                  <c:v>41754</c:v>
                </c:pt>
                <c:pt idx="1649">
                  <c:v>41757</c:v>
                </c:pt>
                <c:pt idx="1650">
                  <c:v>41758</c:v>
                </c:pt>
                <c:pt idx="1651">
                  <c:v>41759</c:v>
                </c:pt>
                <c:pt idx="1652">
                  <c:v>41760</c:v>
                </c:pt>
                <c:pt idx="1653">
                  <c:v>41761</c:v>
                </c:pt>
                <c:pt idx="1654">
                  <c:v>41764</c:v>
                </c:pt>
                <c:pt idx="1655">
                  <c:v>41765</c:v>
                </c:pt>
                <c:pt idx="1656">
                  <c:v>41766</c:v>
                </c:pt>
                <c:pt idx="1657">
                  <c:v>41767</c:v>
                </c:pt>
                <c:pt idx="1658">
                  <c:v>41768</c:v>
                </c:pt>
                <c:pt idx="1659">
                  <c:v>41771</c:v>
                </c:pt>
                <c:pt idx="1660">
                  <c:v>41772</c:v>
                </c:pt>
                <c:pt idx="1661">
                  <c:v>41773</c:v>
                </c:pt>
                <c:pt idx="1662">
                  <c:v>41774</c:v>
                </c:pt>
                <c:pt idx="1663">
                  <c:v>41775</c:v>
                </c:pt>
                <c:pt idx="1664">
                  <c:v>41778</c:v>
                </c:pt>
                <c:pt idx="1665">
                  <c:v>41779</c:v>
                </c:pt>
                <c:pt idx="1666">
                  <c:v>41780</c:v>
                </c:pt>
                <c:pt idx="1667">
                  <c:v>41781</c:v>
                </c:pt>
                <c:pt idx="1668">
                  <c:v>41782</c:v>
                </c:pt>
                <c:pt idx="1669">
                  <c:v>41785</c:v>
                </c:pt>
                <c:pt idx="1670">
                  <c:v>41786</c:v>
                </c:pt>
                <c:pt idx="1671">
                  <c:v>41787</c:v>
                </c:pt>
                <c:pt idx="1672">
                  <c:v>41788</c:v>
                </c:pt>
                <c:pt idx="1673">
                  <c:v>41789</c:v>
                </c:pt>
                <c:pt idx="1674">
                  <c:v>41792</c:v>
                </c:pt>
                <c:pt idx="1675">
                  <c:v>41793</c:v>
                </c:pt>
                <c:pt idx="1676">
                  <c:v>41794</c:v>
                </c:pt>
                <c:pt idx="1677">
                  <c:v>41795</c:v>
                </c:pt>
                <c:pt idx="1678">
                  <c:v>41796</c:v>
                </c:pt>
                <c:pt idx="1679">
                  <c:v>41799</c:v>
                </c:pt>
                <c:pt idx="1680">
                  <c:v>41800</c:v>
                </c:pt>
                <c:pt idx="1681">
                  <c:v>41801</c:v>
                </c:pt>
                <c:pt idx="1682">
                  <c:v>41802</c:v>
                </c:pt>
                <c:pt idx="1683">
                  <c:v>41803</c:v>
                </c:pt>
                <c:pt idx="1684">
                  <c:v>41806</c:v>
                </c:pt>
                <c:pt idx="1685">
                  <c:v>41807</c:v>
                </c:pt>
                <c:pt idx="1686">
                  <c:v>41808</c:v>
                </c:pt>
                <c:pt idx="1687">
                  <c:v>41809</c:v>
                </c:pt>
                <c:pt idx="1688">
                  <c:v>41810</c:v>
                </c:pt>
                <c:pt idx="1689">
                  <c:v>41813</c:v>
                </c:pt>
                <c:pt idx="1690">
                  <c:v>41814</c:v>
                </c:pt>
                <c:pt idx="1691">
                  <c:v>41815</c:v>
                </c:pt>
                <c:pt idx="1692">
                  <c:v>41816</c:v>
                </c:pt>
                <c:pt idx="1693">
                  <c:v>41817</c:v>
                </c:pt>
                <c:pt idx="1694">
                  <c:v>41820</c:v>
                </c:pt>
                <c:pt idx="1695">
                  <c:v>41821</c:v>
                </c:pt>
                <c:pt idx="1696">
                  <c:v>41822</c:v>
                </c:pt>
                <c:pt idx="1697">
                  <c:v>41823</c:v>
                </c:pt>
                <c:pt idx="1698">
                  <c:v>41824</c:v>
                </c:pt>
                <c:pt idx="1699">
                  <c:v>41827</c:v>
                </c:pt>
                <c:pt idx="1700">
                  <c:v>41828</c:v>
                </c:pt>
                <c:pt idx="1701">
                  <c:v>41829</c:v>
                </c:pt>
                <c:pt idx="1702">
                  <c:v>41830</c:v>
                </c:pt>
                <c:pt idx="1703">
                  <c:v>41831</c:v>
                </c:pt>
                <c:pt idx="1704">
                  <c:v>41834</c:v>
                </c:pt>
                <c:pt idx="1705">
                  <c:v>41835</c:v>
                </c:pt>
                <c:pt idx="1706">
                  <c:v>41836</c:v>
                </c:pt>
                <c:pt idx="1707">
                  <c:v>41837</c:v>
                </c:pt>
                <c:pt idx="1708">
                  <c:v>41838</c:v>
                </c:pt>
                <c:pt idx="1709">
                  <c:v>41841</c:v>
                </c:pt>
                <c:pt idx="1710">
                  <c:v>41842</c:v>
                </c:pt>
                <c:pt idx="1711">
                  <c:v>41843</c:v>
                </c:pt>
                <c:pt idx="1712">
                  <c:v>41844</c:v>
                </c:pt>
                <c:pt idx="1713">
                  <c:v>41845</c:v>
                </c:pt>
                <c:pt idx="1714">
                  <c:v>41848</c:v>
                </c:pt>
                <c:pt idx="1715">
                  <c:v>41849</c:v>
                </c:pt>
                <c:pt idx="1716">
                  <c:v>41850</c:v>
                </c:pt>
                <c:pt idx="1717">
                  <c:v>41851</c:v>
                </c:pt>
                <c:pt idx="1718">
                  <c:v>41852</c:v>
                </c:pt>
                <c:pt idx="1719">
                  <c:v>41855</c:v>
                </c:pt>
                <c:pt idx="1720">
                  <c:v>41856</c:v>
                </c:pt>
                <c:pt idx="1721">
                  <c:v>41857</c:v>
                </c:pt>
                <c:pt idx="1722">
                  <c:v>41858</c:v>
                </c:pt>
                <c:pt idx="1723">
                  <c:v>41859</c:v>
                </c:pt>
                <c:pt idx="1724">
                  <c:v>41862</c:v>
                </c:pt>
                <c:pt idx="1725">
                  <c:v>41863</c:v>
                </c:pt>
                <c:pt idx="1726">
                  <c:v>41864</c:v>
                </c:pt>
                <c:pt idx="1727">
                  <c:v>41865</c:v>
                </c:pt>
                <c:pt idx="1728">
                  <c:v>41866</c:v>
                </c:pt>
                <c:pt idx="1729">
                  <c:v>41869</c:v>
                </c:pt>
                <c:pt idx="1730">
                  <c:v>41870</c:v>
                </c:pt>
                <c:pt idx="1731">
                  <c:v>41871</c:v>
                </c:pt>
                <c:pt idx="1732">
                  <c:v>41872</c:v>
                </c:pt>
                <c:pt idx="1733">
                  <c:v>41873</c:v>
                </c:pt>
                <c:pt idx="1734">
                  <c:v>41876</c:v>
                </c:pt>
                <c:pt idx="1735">
                  <c:v>41877</c:v>
                </c:pt>
                <c:pt idx="1736">
                  <c:v>41878</c:v>
                </c:pt>
                <c:pt idx="1737">
                  <c:v>41879</c:v>
                </c:pt>
                <c:pt idx="1738">
                  <c:v>41880</c:v>
                </c:pt>
                <c:pt idx="1739">
                  <c:v>41883</c:v>
                </c:pt>
                <c:pt idx="1740">
                  <c:v>41884</c:v>
                </c:pt>
                <c:pt idx="1741">
                  <c:v>41885</c:v>
                </c:pt>
                <c:pt idx="1742">
                  <c:v>41886</c:v>
                </c:pt>
                <c:pt idx="1743">
                  <c:v>41887</c:v>
                </c:pt>
                <c:pt idx="1744">
                  <c:v>41890</c:v>
                </c:pt>
                <c:pt idx="1745">
                  <c:v>41891</c:v>
                </c:pt>
                <c:pt idx="1746">
                  <c:v>41892</c:v>
                </c:pt>
                <c:pt idx="1747">
                  <c:v>41893</c:v>
                </c:pt>
                <c:pt idx="1748">
                  <c:v>41894</c:v>
                </c:pt>
                <c:pt idx="1749">
                  <c:v>41897</c:v>
                </c:pt>
                <c:pt idx="1750">
                  <c:v>41898</c:v>
                </c:pt>
                <c:pt idx="1751">
                  <c:v>41899</c:v>
                </c:pt>
                <c:pt idx="1752">
                  <c:v>41900</c:v>
                </c:pt>
                <c:pt idx="1753">
                  <c:v>41901</c:v>
                </c:pt>
                <c:pt idx="1754">
                  <c:v>41904</c:v>
                </c:pt>
                <c:pt idx="1755">
                  <c:v>41905</c:v>
                </c:pt>
                <c:pt idx="1756">
                  <c:v>41906</c:v>
                </c:pt>
                <c:pt idx="1757">
                  <c:v>41907</c:v>
                </c:pt>
                <c:pt idx="1758">
                  <c:v>41908</c:v>
                </c:pt>
                <c:pt idx="1759">
                  <c:v>41911</c:v>
                </c:pt>
                <c:pt idx="1760">
                  <c:v>41912</c:v>
                </c:pt>
                <c:pt idx="1761">
                  <c:v>41913</c:v>
                </c:pt>
                <c:pt idx="1762">
                  <c:v>41914</c:v>
                </c:pt>
                <c:pt idx="1763">
                  <c:v>41915</c:v>
                </c:pt>
                <c:pt idx="1764">
                  <c:v>41918</c:v>
                </c:pt>
                <c:pt idx="1765">
                  <c:v>41919</c:v>
                </c:pt>
                <c:pt idx="1766">
                  <c:v>41920</c:v>
                </c:pt>
                <c:pt idx="1767">
                  <c:v>41921</c:v>
                </c:pt>
                <c:pt idx="1768">
                  <c:v>41922</c:v>
                </c:pt>
                <c:pt idx="1769">
                  <c:v>41925</c:v>
                </c:pt>
                <c:pt idx="1770">
                  <c:v>41926</c:v>
                </c:pt>
                <c:pt idx="1771">
                  <c:v>41927</c:v>
                </c:pt>
                <c:pt idx="1772">
                  <c:v>41928</c:v>
                </c:pt>
                <c:pt idx="1773">
                  <c:v>41929</c:v>
                </c:pt>
                <c:pt idx="1774">
                  <c:v>41932</c:v>
                </c:pt>
                <c:pt idx="1775">
                  <c:v>41933</c:v>
                </c:pt>
                <c:pt idx="1776">
                  <c:v>41934</c:v>
                </c:pt>
                <c:pt idx="1777">
                  <c:v>41935</c:v>
                </c:pt>
                <c:pt idx="1778">
                  <c:v>41936</c:v>
                </c:pt>
                <c:pt idx="1779">
                  <c:v>41939</c:v>
                </c:pt>
                <c:pt idx="1780">
                  <c:v>41940</c:v>
                </c:pt>
                <c:pt idx="1781">
                  <c:v>41941</c:v>
                </c:pt>
                <c:pt idx="1782">
                  <c:v>41942</c:v>
                </c:pt>
                <c:pt idx="1783">
                  <c:v>41943</c:v>
                </c:pt>
                <c:pt idx="1784">
                  <c:v>41946</c:v>
                </c:pt>
                <c:pt idx="1785">
                  <c:v>41947</c:v>
                </c:pt>
                <c:pt idx="1786">
                  <c:v>41948</c:v>
                </c:pt>
                <c:pt idx="1787">
                  <c:v>41949</c:v>
                </c:pt>
                <c:pt idx="1788">
                  <c:v>41950</c:v>
                </c:pt>
                <c:pt idx="1789">
                  <c:v>41953</c:v>
                </c:pt>
                <c:pt idx="1790">
                  <c:v>41954</c:v>
                </c:pt>
                <c:pt idx="1791">
                  <c:v>41955</c:v>
                </c:pt>
                <c:pt idx="1792">
                  <c:v>41956</c:v>
                </c:pt>
                <c:pt idx="1793">
                  <c:v>41957</c:v>
                </c:pt>
                <c:pt idx="1794">
                  <c:v>41960</c:v>
                </c:pt>
                <c:pt idx="1795">
                  <c:v>41961</c:v>
                </c:pt>
                <c:pt idx="1796">
                  <c:v>41962</c:v>
                </c:pt>
                <c:pt idx="1797">
                  <c:v>41963</c:v>
                </c:pt>
                <c:pt idx="1798">
                  <c:v>41964</c:v>
                </c:pt>
                <c:pt idx="1799">
                  <c:v>41967</c:v>
                </c:pt>
                <c:pt idx="1800">
                  <c:v>41968</c:v>
                </c:pt>
                <c:pt idx="1801">
                  <c:v>41969</c:v>
                </c:pt>
                <c:pt idx="1802">
                  <c:v>41970</c:v>
                </c:pt>
                <c:pt idx="1803">
                  <c:v>41971</c:v>
                </c:pt>
                <c:pt idx="1804">
                  <c:v>41974</c:v>
                </c:pt>
                <c:pt idx="1805">
                  <c:v>41975</c:v>
                </c:pt>
                <c:pt idx="1806">
                  <c:v>41976</c:v>
                </c:pt>
                <c:pt idx="1807">
                  <c:v>41977</c:v>
                </c:pt>
                <c:pt idx="1808">
                  <c:v>41978</c:v>
                </c:pt>
                <c:pt idx="1809">
                  <c:v>41981</c:v>
                </c:pt>
                <c:pt idx="1810">
                  <c:v>41982</c:v>
                </c:pt>
                <c:pt idx="1811">
                  <c:v>41983</c:v>
                </c:pt>
                <c:pt idx="1812">
                  <c:v>41984</c:v>
                </c:pt>
                <c:pt idx="1813">
                  <c:v>41985</c:v>
                </c:pt>
                <c:pt idx="1814">
                  <c:v>41988</c:v>
                </c:pt>
                <c:pt idx="1815">
                  <c:v>41989</c:v>
                </c:pt>
                <c:pt idx="1816">
                  <c:v>41990</c:v>
                </c:pt>
                <c:pt idx="1817">
                  <c:v>41991</c:v>
                </c:pt>
                <c:pt idx="1818">
                  <c:v>41992</c:v>
                </c:pt>
                <c:pt idx="1819">
                  <c:v>41995</c:v>
                </c:pt>
                <c:pt idx="1820">
                  <c:v>41996</c:v>
                </c:pt>
                <c:pt idx="1821">
                  <c:v>41997</c:v>
                </c:pt>
                <c:pt idx="1822">
                  <c:v>41998</c:v>
                </c:pt>
                <c:pt idx="1823">
                  <c:v>41999</c:v>
                </c:pt>
                <c:pt idx="1824">
                  <c:v>42002</c:v>
                </c:pt>
                <c:pt idx="1825">
                  <c:v>42003</c:v>
                </c:pt>
                <c:pt idx="1826">
                  <c:v>42004</c:v>
                </c:pt>
                <c:pt idx="1827">
                  <c:v>42005</c:v>
                </c:pt>
                <c:pt idx="1828">
                  <c:v>42006</c:v>
                </c:pt>
                <c:pt idx="1829">
                  <c:v>42009</c:v>
                </c:pt>
                <c:pt idx="1830">
                  <c:v>42010</c:v>
                </c:pt>
                <c:pt idx="1831">
                  <c:v>42011</c:v>
                </c:pt>
                <c:pt idx="1832">
                  <c:v>42012</c:v>
                </c:pt>
                <c:pt idx="1833">
                  <c:v>42013</c:v>
                </c:pt>
                <c:pt idx="1834">
                  <c:v>42016</c:v>
                </c:pt>
                <c:pt idx="1835">
                  <c:v>42017</c:v>
                </c:pt>
                <c:pt idx="1836">
                  <c:v>42018</c:v>
                </c:pt>
                <c:pt idx="1837">
                  <c:v>42019</c:v>
                </c:pt>
                <c:pt idx="1838">
                  <c:v>42020</c:v>
                </c:pt>
                <c:pt idx="1839">
                  <c:v>42023</c:v>
                </c:pt>
                <c:pt idx="1840">
                  <c:v>42024</c:v>
                </c:pt>
                <c:pt idx="1841">
                  <c:v>42025</c:v>
                </c:pt>
                <c:pt idx="1842">
                  <c:v>42026</c:v>
                </c:pt>
                <c:pt idx="1843">
                  <c:v>42027</c:v>
                </c:pt>
                <c:pt idx="1844">
                  <c:v>42030</c:v>
                </c:pt>
                <c:pt idx="1845">
                  <c:v>42031</c:v>
                </c:pt>
                <c:pt idx="1846">
                  <c:v>42032</c:v>
                </c:pt>
                <c:pt idx="1847">
                  <c:v>42033</c:v>
                </c:pt>
                <c:pt idx="1848">
                  <c:v>42034</c:v>
                </c:pt>
                <c:pt idx="1849">
                  <c:v>42037</c:v>
                </c:pt>
                <c:pt idx="1850">
                  <c:v>42038</c:v>
                </c:pt>
                <c:pt idx="1851">
                  <c:v>42039</c:v>
                </c:pt>
                <c:pt idx="1852">
                  <c:v>42040</c:v>
                </c:pt>
                <c:pt idx="1853">
                  <c:v>42041</c:v>
                </c:pt>
                <c:pt idx="1854">
                  <c:v>42044</c:v>
                </c:pt>
                <c:pt idx="1855">
                  <c:v>42045</c:v>
                </c:pt>
                <c:pt idx="1856">
                  <c:v>42046</c:v>
                </c:pt>
                <c:pt idx="1857">
                  <c:v>42047</c:v>
                </c:pt>
                <c:pt idx="1858">
                  <c:v>42048</c:v>
                </c:pt>
                <c:pt idx="1859">
                  <c:v>42051</c:v>
                </c:pt>
                <c:pt idx="1860">
                  <c:v>42052</c:v>
                </c:pt>
                <c:pt idx="1861">
                  <c:v>42053</c:v>
                </c:pt>
                <c:pt idx="1862">
                  <c:v>42054</c:v>
                </c:pt>
                <c:pt idx="1863">
                  <c:v>42055</c:v>
                </c:pt>
                <c:pt idx="1864">
                  <c:v>42058</c:v>
                </c:pt>
                <c:pt idx="1865">
                  <c:v>42059</c:v>
                </c:pt>
                <c:pt idx="1866">
                  <c:v>42060</c:v>
                </c:pt>
                <c:pt idx="1867">
                  <c:v>42061</c:v>
                </c:pt>
                <c:pt idx="1868">
                  <c:v>42062</c:v>
                </c:pt>
                <c:pt idx="1869">
                  <c:v>42065</c:v>
                </c:pt>
              </c:numCache>
            </c:numRef>
          </c:cat>
          <c:val>
            <c:numRef>
              <c:f>'Slide 12'!$E$3:$E$1872</c:f>
              <c:numCache>
                <c:formatCode>General</c:formatCode>
                <c:ptCount val="1870"/>
                <c:pt idx="0">
                  <c:v>8.1590000000000007</c:v>
                </c:pt>
                <c:pt idx="1">
                  <c:v>8.5090000000000003</c:v>
                </c:pt>
                <c:pt idx="2">
                  <c:v>8.5310000000000006</c:v>
                </c:pt>
                <c:pt idx="3">
                  <c:v>8.5340000000000007</c:v>
                </c:pt>
                <c:pt idx="4">
                  <c:v>8.5440000000000005</c:v>
                </c:pt>
                <c:pt idx="5">
                  <c:v>8.4909999999999997</c:v>
                </c:pt>
                <c:pt idx="6">
                  <c:v>8.5530000000000008</c:v>
                </c:pt>
                <c:pt idx="7">
                  <c:v>8.7690000000000001</c:v>
                </c:pt>
                <c:pt idx="8">
                  <c:v>7.8760000000000003</c:v>
                </c:pt>
                <c:pt idx="9">
                  <c:v>8</c:v>
                </c:pt>
                <c:pt idx="10">
                  <c:v>7.9390000000000001</c:v>
                </c:pt>
                <c:pt idx="11">
                  <c:v>7.9720000000000004</c:v>
                </c:pt>
                <c:pt idx="12">
                  <c:v>7.9829999999999997</c:v>
                </c:pt>
                <c:pt idx="13">
                  <c:v>7.9980000000000002</c:v>
                </c:pt>
                <c:pt idx="14">
                  <c:v>8.3109999999999999</c:v>
                </c:pt>
                <c:pt idx="15">
                  <c:v>8.5909999999999993</c:v>
                </c:pt>
                <c:pt idx="16">
                  <c:v>8.5939999999999994</c:v>
                </c:pt>
                <c:pt idx="17">
                  <c:v>8.5939999999999994</c:v>
                </c:pt>
                <c:pt idx="18">
                  <c:v>7.0819999999999999</c:v>
                </c:pt>
                <c:pt idx="19">
                  <c:v>7.2270000000000003</c:v>
                </c:pt>
                <c:pt idx="20">
                  <c:v>7.2240000000000002</c:v>
                </c:pt>
                <c:pt idx="21">
                  <c:v>7.3479999999999999</c:v>
                </c:pt>
                <c:pt idx="22">
                  <c:v>7.319</c:v>
                </c:pt>
                <c:pt idx="23">
                  <c:v>7.4379999999999997</c:v>
                </c:pt>
                <c:pt idx="24">
                  <c:v>7.4359999999999999</c:v>
                </c:pt>
                <c:pt idx="25">
                  <c:v>8.120000000000001</c:v>
                </c:pt>
                <c:pt idx="26">
                  <c:v>7.9989999999999997</c:v>
                </c:pt>
                <c:pt idx="27">
                  <c:v>8.2889999999999997</c:v>
                </c:pt>
                <c:pt idx="28">
                  <c:v>8.1859999999999999</c:v>
                </c:pt>
                <c:pt idx="29">
                  <c:v>8.0410000000000004</c:v>
                </c:pt>
                <c:pt idx="30">
                  <c:v>8.0749999999999993</c:v>
                </c:pt>
                <c:pt idx="31">
                  <c:v>7.7009999999999996</c:v>
                </c:pt>
                <c:pt idx="32">
                  <c:v>7.7359999999999998</c:v>
                </c:pt>
                <c:pt idx="33">
                  <c:v>7.7430000000000003</c:v>
                </c:pt>
                <c:pt idx="34">
                  <c:v>7.6680000000000001</c:v>
                </c:pt>
                <c:pt idx="35">
                  <c:v>7.6989999999999998</c:v>
                </c:pt>
                <c:pt idx="36">
                  <c:v>7.6150000000000002</c:v>
                </c:pt>
                <c:pt idx="37">
                  <c:v>7.6950000000000003</c:v>
                </c:pt>
                <c:pt idx="38">
                  <c:v>7.6890000000000001</c:v>
                </c:pt>
                <c:pt idx="39">
                  <c:v>7.5190000000000001</c:v>
                </c:pt>
                <c:pt idx="40">
                  <c:v>8.0359999999999996</c:v>
                </c:pt>
                <c:pt idx="41">
                  <c:v>7.6470000000000002</c:v>
                </c:pt>
                <c:pt idx="42">
                  <c:v>7.8230000000000004</c:v>
                </c:pt>
                <c:pt idx="43">
                  <c:v>7.77</c:v>
                </c:pt>
                <c:pt idx="44">
                  <c:v>7.2080000000000002</c:v>
                </c:pt>
                <c:pt idx="45">
                  <c:v>6.9880000000000004</c:v>
                </c:pt>
                <c:pt idx="46">
                  <c:v>6.9939999999999998</c:v>
                </c:pt>
                <c:pt idx="47">
                  <c:v>7.202</c:v>
                </c:pt>
                <c:pt idx="48">
                  <c:v>7.1879999999999997</c:v>
                </c:pt>
                <c:pt idx="49">
                  <c:v>7.0789999999999997</c:v>
                </c:pt>
                <c:pt idx="50">
                  <c:v>7.22</c:v>
                </c:pt>
                <c:pt idx="51">
                  <c:v>7.8769999999999998</c:v>
                </c:pt>
                <c:pt idx="52">
                  <c:v>7.851</c:v>
                </c:pt>
                <c:pt idx="53">
                  <c:v>7.7489999999999997</c:v>
                </c:pt>
                <c:pt idx="54">
                  <c:v>7.7880000000000003</c:v>
                </c:pt>
                <c:pt idx="55">
                  <c:v>7.3310000000000004</c:v>
                </c:pt>
                <c:pt idx="56">
                  <c:v>7.4450000000000003</c:v>
                </c:pt>
                <c:pt idx="57">
                  <c:v>7.298</c:v>
                </c:pt>
                <c:pt idx="58">
                  <c:v>7.3019999999999996</c:v>
                </c:pt>
                <c:pt idx="59">
                  <c:v>7.4249999999999998</c:v>
                </c:pt>
                <c:pt idx="60">
                  <c:v>7.8410000000000002</c:v>
                </c:pt>
                <c:pt idx="61">
                  <c:v>8.218</c:v>
                </c:pt>
                <c:pt idx="62">
                  <c:v>8.3629999999999995</c:v>
                </c:pt>
                <c:pt idx="63">
                  <c:v>8.3680000000000003</c:v>
                </c:pt>
                <c:pt idx="64">
                  <c:v>8.3569999999999993</c:v>
                </c:pt>
                <c:pt idx="65">
                  <c:v>9.1519999999999992</c:v>
                </c:pt>
                <c:pt idx="66">
                  <c:v>9.1419999999999995</c:v>
                </c:pt>
                <c:pt idx="67">
                  <c:v>9.0020000000000007</c:v>
                </c:pt>
                <c:pt idx="68">
                  <c:v>9.0190000000000001</c:v>
                </c:pt>
                <c:pt idx="69">
                  <c:v>9.1310000000000002</c:v>
                </c:pt>
                <c:pt idx="70">
                  <c:v>8.7919999999999998</c:v>
                </c:pt>
                <c:pt idx="71">
                  <c:v>8.6760000000000002</c:v>
                </c:pt>
                <c:pt idx="72">
                  <c:v>8.5969999999999995</c:v>
                </c:pt>
                <c:pt idx="73">
                  <c:v>8.6609999999999996</c:v>
                </c:pt>
                <c:pt idx="74">
                  <c:v>8.6769999999999996</c:v>
                </c:pt>
                <c:pt idx="75">
                  <c:v>8.7460000000000004</c:v>
                </c:pt>
                <c:pt idx="76">
                  <c:v>9.11</c:v>
                </c:pt>
                <c:pt idx="77">
                  <c:v>9.043000000000001</c:v>
                </c:pt>
                <c:pt idx="78">
                  <c:v>9.1140000000000008</c:v>
                </c:pt>
                <c:pt idx="79">
                  <c:v>9.2059999999999995</c:v>
                </c:pt>
                <c:pt idx="80">
                  <c:v>9.1649999999999991</c:v>
                </c:pt>
                <c:pt idx="81">
                  <c:v>8.6690000000000005</c:v>
                </c:pt>
                <c:pt idx="82">
                  <c:v>9.11</c:v>
                </c:pt>
                <c:pt idx="83">
                  <c:v>9.0530000000000008</c:v>
                </c:pt>
                <c:pt idx="84">
                  <c:v>9.011000000000001</c:v>
                </c:pt>
                <c:pt idx="85">
                  <c:v>8.918000000000001</c:v>
                </c:pt>
                <c:pt idx="86">
                  <c:v>8.98</c:v>
                </c:pt>
                <c:pt idx="87">
                  <c:v>9.0459999999999994</c:v>
                </c:pt>
                <c:pt idx="88">
                  <c:v>9.0869999999999997</c:v>
                </c:pt>
                <c:pt idx="89">
                  <c:v>9.15</c:v>
                </c:pt>
                <c:pt idx="90">
                  <c:v>8.6470000000000002</c:v>
                </c:pt>
                <c:pt idx="91">
                  <c:v>8.1470000000000002</c:v>
                </c:pt>
                <c:pt idx="92">
                  <c:v>8.120000000000001</c:v>
                </c:pt>
                <c:pt idx="93">
                  <c:v>8.3640000000000008</c:v>
                </c:pt>
                <c:pt idx="94">
                  <c:v>8.3840000000000003</c:v>
                </c:pt>
                <c:pt idx="95">
                  <c:v>7.8980000000000006</c:v>
                </c:pt>
                <c:pt idx="96">
                  <c:v>7.7910000000000004</c:v>
                </c:pt>
                <c:pt idx="97">
                  <c:v>7.798</c:v>
                </c:pt>
                <c:pt idx="98">
                  <c:v>7.984</c:v>
                </c:pt>
                <c:pt idx="99">
                  <c:v>7.9779999999999998</c:v>
                </c:pt>
                <c:pt idx="100">
                  <c:v>8.4350000000000005</c:v>
                </c:pt>
                <c:pt idx="101">
                  <c:v>8.5649999999999995</c:v>
                </c:pt>
                <c:pt idx="102">
                  <c:v>8.6430000000000007</c:v>
                </c:pt>
                <c:pt idx="103">
                  <c:v>8.6479999999999997</c:v>
                </c:pt>
                <c:pt idx="104">
                  <c:v>8.6479999999999997</c:v>
                </c:pt>
                <c:pt idx="105">
                  <c:v>8.7409999999999997</c:v>
                </c:pt>
                <c:pt idx="106">
                  <c:v>8.2439999999999998</c:v>
                </c:pt>
                <c:pt idx="107">
                  <c:v>8.3849999999999998</c:v>
                </c:pt>
                <c:pt idx="108">
                  <c:v>8.3770000000000007</c:v>
                </c:pt>
                <c:pt idx="109">
                  <c:v>8.2219999999999995</c:v>
                </c:pt>
                <c:pt idx="110">
                  <c:v>8.1750000000000007</c:v>
                </c:pt>
                <c:pt idx="111">
                  <c:v>7.9969999999999999</c:v>
                </c:pt>
                <c:pt idx="112">
                  <c:v>7.7119999999999997</c:v>
                </c:pt>
                <c:pt idx="113">
                  <c:v>8.141</c:v>
                </c:pt>
                <c:pt idx="114">
                  <c:v>8.42</c:v>
                </c:pt>
                <c:pt idx="115">
                  <c:v>8.7910000000000004</c:v>
                </c:pt>
                <c:pt idx="116">
                  <c:v>8.8539999999999992</c:v>
                </c:pt>
                <c:pt idx="117">
                  <c:v>8.7279999999999998</c:v>
                </c:pt>
                <c:pt idx="118">
                  <c:v>8.7420000000000009</c:v>
                </c:pt>
                <c:pt idx="119">
                  <c:v>8.9009999999999998</c:v>
                </c:pt>
                <c:pt idx="120">
                  <c:v>8.8729999999999993</c:v>
                </c:pt>
                <c:pt idx="121">
                  <c:v>8.69</c:v>
                </c:pt>
                <c:pt idx="122">
                  <c:v>8.6940000000000008</c:v>
                </c:pt>
                <c:pt idx="123">
                  <c:v>8.6890000000000001</c:v>
                </c:pt>
                <c:pt idx="124">
                  <c:v>8.81</c:v>
                </c:pt>
                <c:pt idx="125">
                  <c:v>8.7469999999999999</c:v>
                </c:pt>
                <c:pt idx="126">
                  <c:v>8.8409999999999993</c:v>
                </c:pt>
                <c:pt idx="127">
                  <c:v>8.9719999999999995</c:v>
                </c:pt>
                <c:pt idx="128">
                  <c:v>8.7940000000000005</c:v>
                </c:pt>
                <c:pt idx="129">
                  <c:v>8.7759999999999998</c:v>
                </c:pt>
                <c:pt idx="130">
                  <c:v>8.391</c:v>
                </c:pt>
                <c:pt idx="131">
                  <c:v>8.245000000000001</c:v>
                </c:pt>
                <c:pt idx="132">
                  <c:v>8.593</c:v>
                </c:pt>
                <c:pt idx="133">
                  <c:v>8.4770000000000003</c:v>
                </c:pt>
                <c:pt idx="134">
                  <c:v>8.4809999999999999</c:v>
                </c:pt>
                <c:pt idx="135">
                  <c:v>8.4420000000000002</c:v>
                </c:pt>
                <c:pt idx="136">
                  <c:v>8.5860000000000003</c:v>
                </c:pt>
                <c:pt idx="137">
                  <c:v>8.3249999999999993</c:v>
                </c:pt>
                <c:pt idx="138">
                  <c:v>8.57</c:v>
                </c:pt>
                <c:pt idx="139">
                  <c:v>8.5579999999999998</c:v>
                </c:pt>
                <c:pt idx="140">
                  <c:v>8.4489999999999998</c:v>
                </c:pt>
                <c:pt idx="141">
                  <c:v>8.5449999999999999</c:v>
                </c:pt>
                <c:pt idx="142">
                  <c:v>8.4169999999999998</c:v>
                </c:pt>
                <c:pt idx="143">
                  <c:v>7.9640000000000004</c:v>
                </c:pt>
                <c:pt idx="144">
                  <c:v>7.633</c:v>
                </c:pt>
                <c:pt idx="145">
                  <c:v>7.3570000000000002</c:v>
                </c:pt>
                <c:pt idx="146">
                  <c:v>7.3150000000000004</c:v>
                </c:pt>
                <c:pt idx="147">
                  <c:v>6.8760000000000003</c:v>
                </c:pt>
                <c:pt idx="148">
                  <c:v>6.7679999999999998</c:v>
                </c:pt>
                <c:pt idx="149">
                  <c:v>6.5140000000000002</c:v>
                </c:pt>
                <c:pt idx="150">
                  <c:v>6.9589999999999996</c:v>
                </c:pt>
                <c:pt idx="151">
                  <c:v>6.9569999999999999</c:v>
                </c:pt>
                <c:pt idx="152">
                  <c:v>6.9640000000000004</c:v>
                </c:pt>
                <c:pt idx="153">
                  <c:v>6.7880000000000003</c:v>
                </c:pt>
                <c:pt idx="154">
                  <c:v>6.6029999999999998</c:v>
                </c:pt>
                <c:pt idx="155">
                  <c:v>6.7729999999999997</c:v>
                </c:pt>
                <c:pt idx="156">
                  <c:v>6.75</c:v>
                </c:pt>
                <c:pt idx="157">
                  <c:v>6.5339999999999998</c:v>
                </c:pt>
                <c:pt idx="158">
                  <c:v>7.9850000000000003</c:v>
                </c:pt>
                <c:pt idx="159">
                  <c:v>8.0510000000000002</c:v>
                </c:pt>
                <c:pt idx="160">
                  <c:v>8.0240000000000009</c:v>
                </c:pt>
                <c:pt idx="161">
                  <c:v>7.8010000000000002</c:v>
                </c:pt>
                <c:pt idx="162">
                  <c:v>7.5679999999999996</c:v>
                </c:pt>
                <c:pt idx="163">
                  <c:v>7.6479999999999997</c:v>
                </c:pt>
                <c:pt idx="164">
                  <c:v>7.6580000000000004</c:v>
                </c:pt>
                <c:pt idx="165">
                  <c:v>7.8760000000000003</c:v>
                </c:pt>
                <c:pt idx="166">
                  <c:v>7.593</c:v>
                </c:pt>
                <c:pt idx="167">
                  <c:v>8.3580000000000005</c:v>
                </c:pt>
                <c:pt idx="168">
                  <c:v>8.1669999999999998</c:v>
                </c:pt>
                <c:pt idx="169">
                  <c:v>8.1620000000000008</c:v>
                </c:pt>
                <c:pt idx="170">
                  <c:v>8.0470000000000006</c:v>
                </c:pt>
                <c:pt idx="171">
                  <c:v>8.16</c:v>
                </c:pt>
                <c:pt idx="172">
                  <c:v>8.1620000000000008</c:v>
                </c:pt>
                <c:pt idx="173">
                  <c:v>8.1330000000000009</c:v>
                </c:pt>
                <c:pt idx="174">
                  <c:v>7.9809999999999999</c:v>
                </c:pt>
                <c:pt idx="175">
                  <c:v>7.9140000000000006</c:v>
                </c:pt>
                <c:pt idx="176">
                  <c:v>7.9329999999999998</c:v>
                </c:pt>
                <c:pt idx="177">
                  <c:v>8.0530000000000008</c:v>
                </c:pt>
                <c:pt idx="178">
                  <c:v>8.0259999999999998</c:v>
                </c:pt>
                <c:pt idx="179">
                  <c:v>8.01</c:v>
                </c:pt>
                <c:pt idx="180">
                  <c:v>7.9989999999999997</c:v>
                </c:pt>
                <c:pt idx="181">
                  <c:v>8.0210000000000008</c:v>
                </c:pt>
                <c:pt idx="182">
                  <c:v>7.9359999999999999</c:v>
                </c:pt>
                <c:pt idx="183">
                  <c:v>9.668000000000001</c:v>
                </c:pt>
                <c:pt idx="184">
                  <c:v>9.6639999999999997</c:v>
                </c:pt>
                <c:pt idx="185">
                  <c:v>9.6059999999999999</c:v>
                </c:pt>
                <c:pt idx="186">
                  <c:v>10.682</c:v>
                </c:pt>
                <c:pt idx="187">
                  <c:v>10.67</c:v>
                </c:pt>
                <c:pt idx="188">
                  <c:v>9.8040000000000003</c:v>
                </c:pt>
                <c:pt idx="189">
                  <c:v>11.82</c:v>
                </c:pt>
                <c:pt idx="190">
                  <c:v>12.010999999999999</c:v>
                </c:pt>
                <c:pt idx="191">
                  <c:v>12.134</c:v>
                </c:pt>
                <c:pt idx="192">
                  <c:v>11.997999999999999</c:v>
                </c:pt>
                <c:pt idx="193">
                  <c:v>11.868</c:v>
                </c:pt>
                <c:pt idx="194">
                  <c:v>12.047000000000001</c:v>
                </c:pt>
                <c:pt idx="195">
                  <c:v>13.96</c:v>
                </c:pt>
                <c:pt idx="196">
                  <c:v>13.955</c:v>
                </c:pt>
                <c:pt idx="197">
                  <c:v>13.827</c:v>
                </c:pt>
                <c:pt idx="198">
                  <c:v>13.682</c:v>
                </c:pt>
                <c:pt idx="199">
                  <c:v>14.201000000000001</c:v>
                </c:pt>
                <c:pt idx="200">
                  <c:v>14.445</c:v>
                </c:pt>
                <c:pt idx="201">
                  <c:v>14.446</c:v>
                </c:pt>
                <c:pt idx="202">
                  <c:v>14.499000000000001</c:v>
                </c:pt>
                <c:pt idx="203">
                  <c:v>14.944000000000001</c:v>
                </c:pt>
                <c:pt idx="204">
                  <c:v>15.398</c:v>
                </c:pt>
                <c:pt idx="205">
                  <c:v>15.364000000000001</c:v>
                </c:pt>
                <c:pt idx="206">
                  <c:v>15.430999999999999</c:v>
                </c:pt>
                <c:pt idx="207">
                  <c:v>15.345000000000001</c:v>
                </c:pt>
                <c:pt idx="208">
                  <c:v>15.339</c:v>
                </c:pt>
                <c:pt idx="209">
                  <c:v>15.292999999999999</c:v>
                </c:pt>
                <c:pt idx="210">
                  <c:v>15.818</c:v>
                </c:pt>
                <c:pt idx="211">
                  <c:v>16.026</c:v>
                </c:pt>
                <c:pt idx="212">
                  <c:v>16.027999999999999</c:v>
                </c:pt>
                <c:pt idx="213">
                  <c:v>15.372999999999999</c:v>
                </c:pt>
                <c:pt idx="214">
                  <c:v>15.363</c:v>
                </c:pt>
                <c:pt idx="215">
                  <c:v>15.385999999999999</c:v>
                </c:pt>
                <c:pt idx="216">
                  <c:v>16.823</c:v>
                </c:pt>
                <c:pt idx="217">
                  <c:v>16.824000000000002</c:v>
                </c:pt>
                <c:pt idx="218">
                  <c:v>16.773</c:v>
                </c:pt>
                <c:pt idx="219">
                  <c:v>14.871</c:v>
                </c:pt>
                <c:pt idx="220">
                  <c:v>16.245000000000001</c:v>
                </c:pt>
                <c:pt idx="221">
                  <c:v>16.231000000000002</c:v>
                </c:pt>
                <c:pt idx="222">
                  <c:v>16.71</c:v>
                </c:pt>
                <c:pt idx="223">
                  <c:v>16.794</c:v>
                </c:pt>
                <c:pt idx="224">
                  <c:v>16.766999999999999</c:v>
                </c:pt>
                <c:pt idx="225">
                  <c:v>15.731999999999999</c:v>
                </c:pt>
                <c:pt idx="226">
                  <c:v>15.726000000000001</c:v>
                </c:pt>
                <c:pt idx="227">
                  <c:v>16.143000000000001</c:v>
                </c:pt>
                <c:pt idx="228">
                  <c:v>16.113</c:v>
                </c:pt>
                <c:pt idx="229">
                  <c:v>15.692</c:v>
                </c:pt>
                <c:pt idx="230">
                  <c:v>15.430999999999999</c:v>
                </c:pt>
                <c:pt idx="231">
                  <c:v>15.365</c:v>
                </c:pt>
                <c:pt idx="232">
                  <c:v>15.374000000000001</c:v>
                </c:pt>
                <c:pt idx="233">
                  <c:v>15.112</c:v>
                </c:pt>
                <c:pt idx="234">
                  <c:v>16.210999999999999</c:v>
                </c:pt>
                <c:pt idx="235">
                  <c:v>16.861000000000001</c:v>
                </c:pt>
                <c:pt idx="236">
                  <c:v>16.989999999999998</c:v>
                </c:pt>
                <c:pt idx="237">
                  <c:v>16.984000000000002</c:v>
                </c:pt>
                <c:pt idx="238">
                  <c:v>17.183</c:v>
                </c:pt>
                <c:pt idx="239">
                  <c:v>17.177</c:v>
                </c:pt>
                <c:pt idx="240">
                  <c:v>16.696000000000002</c:v>
                </c:pt>
                <c:pt idx="241">
                  <c:v>16.39</c:v>
                </c:pt>
                <c:pt idx="242">
                  <c:v>16.414999999999999</c:v>
                </c:pt>
                <c:pt idx="243">
                  <c:v>16.053999999999998</c:v>
                </c:pt>
                <c:pt idx="244">
                  <c:v>16.62</c:v>
                </c:pt>
                <c:pt idx="245">
                  <c:v>16.657</c:v>
                </c:pt>
                <c:pt idx="246">
                  <c:v>14.884</c:v>
                </c:pt>
                <c:pt idx="247">
                  <c:v>15.933</c:v>
                </c:pt>
                <c:pt idx="248">
                  <c:v>15.568</c:v>
                </c:pt>
                <c:pt idx="249">
                  <c:v>16.346</c:v>
                </c:pt>
                <c:pt idx="250">
                  <c:v>16.798999999999999</c:v>
                </c:pt>
                <c:pt idx="251">
                  <c:v>17.617999999999999</c:v>
                </c:pt>
                <c:pt idx="252">
                  <c:v>17.532</c:v>
                </c:pt>
                <c:pt idx="253">
                  <c:v>18.477</c:v>
                </c:pt>
                <c:pt idx="254">
                  <c:v>18.443999999999999</c:v>
                </c:pt>
                <c:pt idx="255">
                  <c:v>17.905999999999999</c:v>
                </c:pt>
                <c:pt idx="256">
                  <c:v>17.829999999999998</c:v>
                </c:pt>
                <c:pt idx="257">
                  <c:v>17.587</c:v>
                </c:pt>
                <c:pt idx="258">
                  <c:v>17.5</c:v>
                </c:pt>
                <c:pt idx="259">
                  <c:v>17.506</c:v>
                </c:pt>
                <c:pt idx="260">
                  <c:v>17.367000000000001</c:v>
                </c:pt>
                <c:pt idx="261">
                  <c:v>17.309999999999999</c:v>
                </c:pt>
                <c:pt idx="262">
                  <c:v>17.120999999999999</c:v>
                </c:pt>
                <c:pt idx="263">
                  <c:v>17.373999999999999</c:v>
                </c:pt>
                <c:pt idx="264">
                  <c:v>16.757999999999999</c:v>
                </c:pt>
                <c:pt idx="265">
                  <c:v>16.318999999999999</c:v>
                </c:pt>
                <c:pt idx="266">
                  <c:v>16.085000000000001</c:v>
                </c:pt>
                <c:pt idx="267">
                  <c:v>16.2</c:v>
                </c:pt>
                <c:pt idx="268">
                  <c:v>16.448</c:v>
                </c:pt>
                <c:pt idx="269">
                  <c:v>16.423999999999999</c:v>
                </c:pt>
                <c:pt idx="270">
                  <c:v>16.893999999999998</c:v>
                </c:pt>
                <c:pt idx="271">
                  <c:v>16.952000000000002</c:v>
                </c:pt>
                <c:pt idx="272">
                  <c:v>16.940999999999999</c:v>
                </c:pt>
                <c:pt idx="273">
                  <c:v>16.919</c:v>
                </c:pt>
                <c:pt idx="274">
                  <c:v>16.581</c:v>
                </c:pt>
                <c:pt idx="275">
                  <c:v>17.259</c:v>
                </c:pt>
                <c:pt idx="276">
                  <c:v>17.344000000000001</c:v>
                </c:pt>
                <c:pt idx="277">
                  <c:v>16.335999999999999</c:v>
                </c:pt>
                <c:pt idx="278">
                  <c:v>16.329000000000001</c:v>
                </c:pt>
                <c:pt idx="279">
                  <c:v>15.595000000000001</c:v>
                </c:pt>
                <c:pt idx="280">
                  <c:v>13.840999999999999</c:v>
                </c:pt>
                <c:pt idx="281">
                  <c:v>12.135999999999999</c:v>
                </c:pt>
                <c:pt idx="282">
                  <c:v>11.475</c:v>
                </c:pt>
                <c:pt idx="283">
                  <c:v>10.622999999999999</c:v>
                </c:pt>
                <c:pt idx="284">
                  <c:v>10.596</c:v>
                </c:pt>
                <c:pt idx="285">
                  <c:v>11.45</c:v>
                </c:pt>
                <c:pt idx="286">
                  <c:v>11.589</c:v>
                </c:pt>
                <c:pt idx="287">
                  <c:v>11.579000000000001</c:v>
                </c:pt>
                <c:pt idx="288">
                  <c:v>11.875999999999999</c:v>
                </c:pt>
                <c:pt idx="289">
                  <c:v>12.098000000000001</c:v>
                </c:pt>
                <c:pt idx="290">
                  <c:v>12.282</c:v>
                </c:pt>
                <c:pt idx="291">
                  <c:v>12.273999999999999</c:v>
                </c:pt>
                <c:pt idx="292">
                  <c:v>12.31</c:v>
                </c:pt>
                <c:pt idx="293">
                  <c:v>12.308999999999999</c:v>
                </c:pt>
                <c:pt idx="294">
                  <c:v>12.022</c:v>
                </c:pt>
                <c:pt idx="295">
                  <c:v>13.191000000000001</c:v>
                </c:pt>
                <c:pt idx="296">
                  <c:v>12.895</c:v>
                </c:pt>
                <c:pt idx="297">
                  <c:v>12.747999999999999</c:v>
                </c:pt>
                <c:pt idx="298">
                  <c:v>12.885</c:v>
                </c:pt>
                <c:pt idx="299">
                  <c:v>13.032</c:v>
                </c:pt>
                <c:pt idx="300">
                  <c:v>12.785</c:v>
                </c:pt>
                <c:pt idx="301">
                  <c:v>13.08</c:v>
                </c:pt>
                <c:pt idx="302">
                  <c:v>13.069000000000001</c:v>
                </c:pt>
                <c:pt idx="303">
                  <c:v>12.885</c:v>
                </c:pt>
                <c:pt idx="304">
                  <c:v>12.881</c:v>
                </c:pt>
                <c:pt idx="305">
                  <c:v>12.082000000000001</c:v>
                </c:pt>
                <c:pt idx="306">
                  <c:v>11.981999999999999</c:v>
                </c:pt>
                <c:pt idx="307">
                  <c:v>11.983000000000001</c:v>
                </c:pt>
                <c:pt idx="308">
                  <c:v>11.98</c:v>
                </c:pt>
                <c:pt idx="309">
                  <c:v>11.487</c:v>
                </c:pt>
                <c:pt idx="310">
                  <c:v>11.555999999999999</c:v>
                </c:pt>
                <c:pt idx="311">
                  <c:v>12.459</c:v>
                </c:pt>
                <c:pt idx="312">
                  <c:v>12.458</c:v>
                </c:pt>
                <c:pt idx="313">
                  <c:v>12.3</c:v>
                </c:pt>
                <c:pt idx="314">
                  <c:v>12.326000000000001</c:v>
                </c:pt>
                <c:pt idx="315">
                  <c:v>11.664999999999999</c:v>
                </c:pt>
                <c:pt idx="316">
                  <c:v>13.882</c:v>
                </c:pt>
                <c:pt idx="317">
                  <c:v>14.816000000000001</c:v>
                </c:pt>
                <c:pt idx="318">
                  <c:v>15.018000000000001</c:v>
                </c:pt>
                <c:pt idx="319">
                  <c:v>15.006</c:v>
                </c:pt>
                <c:pt idx="320">
                  <c:v>15.01</c:v>
                </c:pt>
                <c:pt idx="321">
                  <c:v>15.061</c:v>
                </c:pt>
                <c:pt idx="322">
                  <c:v>15.053000000000001</c:v>
                </c:pt>
                <c:pt idx="323">
                  <c:v>15.461</c:v>
                </c:pt>
                <c:pt idx="324">
                  <c:v>15.584</c:v>
                </c:pt>
                <c:pt idx="325">
                  <c:v>14.361000000000001</c:v>
                </c:pt>
                <c:pt idx="326">
                  <c:v>14.326000000000001</c:v>
                </c:pt>
                <c:pt idx="327">
                  <c:v>14.606</c:v>
                </c:pt>
                <c:pt idx="328">
                  <c:v>14.28</c:v>
                </c:pt>
                <c:pt idx="329">
                  <c:v>14.095000000000001</c:v>
                </c:pt>
                <c:pt idx="330">
                  <c:v>14.169</c:v>
                </c:pt>
                <c:pt idx="331">
                  <c:v>13.743</c:v>
                </c:pt>
                <c:pt idx="332">
                  <c:v>13.801</c:v>
                </c:pt>
                <c:pt idx="333">
                  <c:v>13.749000000000001</c:v>
                </c:pt>
                <c:pt idx="334">
                  <c:v>13.862</c:v>
                </c:pt>
                <c:pt idx="335">
                  <c:v>13.891999999999999</c:v>
                </c:pt>
                <c:pt idx="336">
                  <c:v>13.913</c:v>
                </c:pt>
                <c:pt idx="337">
                  <c:v>13.932</c:v>
                </c:pt>
                <c:pt idx="338">
                  <c:v>14.295999999999999</c:v>
                </c:pt>
                <c:pt idx="339">
                  <c:v>14.331</c:v>
                </c:pt>
                <c:pt idx="340">
                  <c:v>14.313000000000001</c:v>
                </c:pt>
                <c:pt idx="341">
                  <c:v>13.727</c:v>
                </c:pt>
                <c:pt idx="342">
                  <c:v>13.840999999999999</c:v>
                </c:pt>
                <c:pt idx="343">
                  <c:v>14.071999999999999</c:v>
                </c:pt>
                <c:pt idx="344">
                  <c:v>14.467000000000001</c:v>
                </c:pt>
                <c:pt idx="345">
                  <c:v>14.547000000000001</c:v>
                </c:pt>
                <c:pt idx="346">
                  <c:v>12.423999999999999</c:v>
                </c:pt>
                <c:pt idx="347">
                  <c:v>11.082000000000001</c:v>
                </c:pt>
                <c:pt idx="348">
                  <c:v>10.741</c:v>
                </c:pt>
                <c:pt idx="349">
                  <c:v>10.82</c:v>
                </c:pt>
                <c:pt idx="350">
                  <c:v>10.433999999999999</c:v>
                </c:pt>
                <c:pt idx="351">
                  <c:v>10.282</c:v>
                </c:pt>
                <c:pt idx="352">
                  <c:v>10.189</c:v>
                </c:pt>
                <c:pt idx="353">
                  <c:v>10.702</c:v>
                </c:pt>
                <c:pt idx="354">
                  <c:v>10.587</c:v>
                </c:pt>
                <c:pt idx="355">
                  <c:v>10.643000000000001</c:v>
                </c:pt>
                <c:pt idx="356">
                  <c:v>10.702999999999999</c:v>
                </c:pt>
                <c:pt idx="357">
                  <c:v>10.210000000000001</c:v>
                </c:pt>
                <c:pt idx="358">
                  <c:v>10.321</c:v>
                </c:pt>
                <c:pt idx="359">
                  <c:v>10.247999999999999</c:v>
                </c:pt>
                <c:pt idx="360">
                  <c:v>10.105</c:v>
                </c:pt>
                <c:pt idx="361">
                  <c:v>10.512</c:v>
                </c:pt>
                <c:pt idx="362">
                  <c:v>10.488</c:v>
                </c:pt>
                <c:pt idx="363">
                  <c:v>10.541</c:v>
                </c:pt>
                <c:pt idx="364">
                  <c:v>10.041</c:v>
                </c:pt>
                <c:pt idx="365">
                  <c:v>10.010999999999999</c:v>
                </c:pt>
                <c:pt idx="366">
                  <c:v>10.029</c:v>
                </c:pt>
                <c:pt idx="367">
                  <c:v>9.9979999999999993</c:v>
                </c:pt>
                <c:pt idx="368">
                  <c:v>9.9420000000000002</c:v>
                </c:pt>
                <c:pt idx="369">
                  <c:v>9.5090000000000003</c:v>
                </c:pt>
                <c:pt idx="370">
                  <c:v>9.6880000000000006</c:v>
                </c:pt>
                <c:pt idx="371">
                  <c:v>10.693</c:v>
                </c:pt>
                <c:pt idx="372">
                  <c:v>10.599</c:v>
                </c:pt>
                <c:pt idx="373">
                  <c:v>11.864000000000001</c:v>
                </c:pt>
                <c:pt idx="374">
                  <c:v>11.321999999999999</c:v>
                </c:pt>
                <c:pt idx="375">
                  <c:v>11.662000000000001</c:v>
                </c:pt>
                <c:pt idx="376">
                  <c:v>11.709</c:v>
                </c:pt>
                <c:pt idx="377">
                  <c:v>11.948</c:v>
                </c:pt>
                <c:pt idx="378">
                  <c:v>12.456</c:v>
                </c:pt>
                <c:pt idx="379">
                  <c:v>12.87</c:v>
                </c:pt>
                <c:pt idx="380">
                  <c:v>12.874000000000001</c:v>
                </c:pt>
                <c:pt idx="381">
                  <c:v>12.949</c:v>
                </c:pt>
                <c:pt idx="382">
                  <c:v>12.95</c:v>
                </c:pt>
                <c:pt idx="383">
                  <c:v>12.071</c:v>
                </c:pt>
                <c:pt idx="384">
                  <c:v>12.183</c:v>
                </c:pt>
                <c:pt idx="385">
                  <c:v>12.579000000000001</c:v>
                </c:pt>
                <c:pt idx="386">
                  <c:v>12.795999999999999</c:v>
                </c:pt>
                <c:pt idx="387">
                  <c:v>12.795</c:v>
                </c:pt>
                <c:pt idx="388">
                  <c:v>12.744</c:v>
                </c:pt>
                <c:pt idx="389">
                  <c:v>12.683</c:v>
                </c:pt>
                <c:pt idx="390">
                  <c:v>12.688000000000001</c:v>
                </c:pt>
                <c:pt idx="391">
                  <c:v>12.382</c:v>
                </c:pt>
                <c:pt idx="392">
                  <c:v>12.452</c:v>
                </c:pt>
                <c:pt idx="393">
                  <c:v>12.311999999999999</c:v>
                </c:pt>
                <c:pt idx="394">
                  <c:v>12.313000000000001</c:v>
                </c:pt>
                <c:pt idx="395">
                  <c:v>12.387</c:v>
                </c:pt>
                <c:pt idx="396">
                  <c:v>12.337</c:v>
                </c:pt>
                <c:pt idx="397">
                  <c:v>12.702999999999999</c:v>
                </c:pt>
                <c:pt idx="398">
                  <c:v>12.055999999999999</c:v>
                </c:pt>
                <c:pt idx="399">
                  <c:v>12.061999999999999</c:v>
                </c:pt>
                <c:pt idx="400">
                  <c:v>11.685</c:v>
                </c:pt>
                <c:pt idx="401">
                  <c:v>11.609</c:v>
                </c:pt>
                <c:pt idx="402">
                  <c:v>11.603999999999999</c:v>
                </c:pt>
                <c:pt idx="403">
                  <c:v>10.37</c:v>
                </c:pt>
                <c:pt idx="404">
                  <c:v>10.444000000000001</c:v>
                </c:pt>
                <c:pt idx="405">
                  <c:v>9.8680000000000003</c:v>
                </c:pt>
                <c:pt idx="406">
                  <c:v>9.7539999999999996</c:v>
                </c:pt>
                <c:pt idx="407">
                  <c:v>9.3339999999999996</c:v>
                </c:pt>
                <c:pt idx="408">
                  <c:v>8.7910000000000004</c:v>
                </c:pt>
                <c:pt idx="409">
                  <c:v>8.0749999999999993</c:v>
                </c:pt>
                <c:pt idx="410">
                  <c:v>8.0240000000000009</c:v>
                </c:pt>
                <c:pt idx="411">
                  <c:v>9.1850000000000005</c:v>
                </c:pt>
                <c:pt idx="412">
                  <c:v>9.261000000000001</c:v>
                </c:pt>
                <c:pt idx="413">
                  <c:v>9.83</c:v>
                </c:pt>
                <c:pt idx="414">
                  <c:v>9.8439999999999994</c:v>
                </c:pt>
                <c:pt idx="415">
                  <c:v>9.3130000000000006</c:v>
                </c:pt>
                <c:pt idx="416">
                  <c:v>8.9619999999999997</c:v>
                </c:pt>
                <c:pt idx="417">
                  <c:v>9.277000000000001</c:v>
                </c:pt>
                <c:pt idx="418">
                  <c:v>9.5839999999999996</c:v>
                </c:pt>
                <c:pt idx="419">
                  <c:v>9.7889999999999997</c:v>
                </c:pt>
                <c:pt idx="420">
                  <c:v>9.7110000000000003</c:v>
                </c:pt>
                <c:pt idx="421">
                  <c:v>9.6470000000000002</c:v>
                </c:pt>
                <c:pt idx="422">
                  <c:v>9.391</c:v>
                </c:pt>
                <c:pt idx="423">
                  <c:v>9.5380000000000003</c:v>
                </c:pt>
                <c:pt idx="424">
                  <c:v>9.6760000000000002</c:v>
                </c:pt>
                <c:pt idx="425">
                  <c:v>9.6110000000000007</c:v>
                </c:pt>
                <c:pt idx="426">
                  <c:v>9.7249999999999996</c:v>
                </c:pt>
                <c:pt idx="427">
                  <c:v>9.3089999999999993</c:v>
                </c:pt>
                <c:pt idx="428">
                  <c:v>9.2279999999999998</c:v>
                </c:pt>
                <c:pt idx="429">
                  <c:v>9.2910000000000004</c:v>
                </c:pt>
                <c:pt idx="430">
                  <c:v>9.2810000000000006</c:v>
                </c:pt>
                <c:pt idx="431">
                  <c:v>8.94</c:v>
                </c:pt>
                <c:pt idx="432">
                  <c:v>9.2370000000000001</c:v>
                </c:pt>
                <c:pt idx="433">
                  <c:v>9.3350000000000009</c:v>
                </c:pt>
                <c:pt idx="434">
                  <c:v>9.229000000000001</c:v>
                </c:pt>
                <c:pt idx="435">
                  <c:v>9.4939999999999998</c:v>
                </c:pt>
                <c:pt idx="436">
                  <c:v>9.5939999999999994</c:v>
                </c:pt>
                <c:pt idx="437">
                  <c:v>9.593</c:v>
                </c:pt>
                <c:pt idx="438">
                  <c:v>9.6639999999999997</c:v>
                </c:pt>
                <c:pt idx="439">
                  <c:v>9.657</c:v>
                </c:pt>
                <c:pt idx="440">
                  <c:v>10.077999999999999</c:v>
                </c:pt>
                <c:pt idx="441">
                  <c:v>8.8699999999999992</c:v>
                </c:pt>
                <c:pt idx="442">
                  <c:v>8.8469999999999995</c:v>
                </c:pt>
                <c:pt idx="443">
                  <c:v>8.2490000000000006</c:v>
                </c:pt>
                <c:pt idx="444">
                  <c:v>7.8760000000000003</c:v>
                </c:pt>
                <c:pt idx="445">
                  <c:v>7.8639999999999999</c:v>
                </c:pt>
                <c:pt idx="446">
                  <c:v>7.8920000000000003</c:v>
                </c:pt>
                <c:pt idx="447">
                  <c:v>7.5570000000000004</c:v>
                </c:pt>
                <c:pt idx="448">
                  <c:v>7.101</c:v>
                </c:pt>
                <c:pt idx="449">
                  <c:v>6.9539999999999997</c:v>
                </c:pt>
                <c:pt idx="450">
                  <c:v>7.29</c:v>
                </c:pt>
                <c:pt idx="451">
                  <c:v>7.2110000000000003</c:v>
                </c:pt>
                <c:pt idx="452">
                  <c:v>7.9969999999999999</c:v>
                </c:pt>
                <c:pt idx="453">
                  <c:v>7.8120000000000003</c:v>
                </c:pt>
                <c:pt idx="454">
                  <c:v>7.6970000000000001</c:v>
                </c:pt>
                <c:pt idx="455">
                  <c:v>7.641</c:v>
                </c:pt>
                <c:pt idx="456">
                  <c:v>7.6520000000000001</c:v>
                </c:pt>
                <c:pt idx="457">
                  <c:v>7.9720000000000004</c:v>
                </c:pt>
                <c:pt idx="458">
                  <c:v>7.91</c:v>
                </c:pt>
                <c:pt idx="459">
                  <c:v>7.9370000000000003</c:v>
                </c:pt>
                <c:pt idx="460">
                  <c:v>7.9939999999999998</c:v>
                </c:pt>
                <c:pt idx="461">
                  <c:v>7.8310000000000004</c:v>
                </c:pt>
                <c:pt idx="462">
                  <c:v>7.726</c:v>
                </c:pt>
                <c:pt idx="463">
                  <c:v>7.8319999999999999</c:v>
                </c:pt>
                <c:pt idx="464">
                  <c:v>7.8719999999999999</c:v>
                </c:pt>
                <c:pt idx="465">
                  <c:v>7.4640000000000004</c:v>
                </c:pt>
                <c:pt idx="466">
                  <c:v>7.4980000000000002</c:v>
                </c:pt>
                <c:pt idx="467">
                  <c:v>7.4660000000000002</c:v>
                </c:pt>
                <c:pt idx="468">
                  <c:v>7.4569999999999999</c:v>
                </c:pt>
                <c:pt idx="469">
                  <c:v>7.4489999999999998</c:v>
                </c:pt>
                <c:pt idx="470">
                  <c:v>6.92</c:v>
                </c:pt>
                <c:pt idx="471">
                  <c:v>7.1950000000000003</c:v>
                </c:pt>
                <c:pt idx="472">
                  <c:v>7.1879999999999997</c:v>
                </c:pt>
                <c:pt idx="473">
                  <c:v>7.3490000000000002</c:v>
                </c:pt>
                <c:pt idx="474">
                  <c:v>7.7240000000000002</c:v>
                </c:pt>
                <c:pt idx="475">
                  <c:v>7.7149999999999999</c:v>
                </c:pt>
                <c:pt idx="476">
                  <c:v>7.7089999999999996</c:v>
                </c:pt>
                <c:pt idx="477">
                  <c:v>7.9530000000000003</c:v>
                </c:pt>
                <c:pt idx="478">
                  <c:v>8.0400000000000009</c:v>
                </c:pt>
                <c:pt idx="479">
                  <c:v>7.9189999999999996</c:v>
                </c:pt>
                <c:pt idx="480">
                  <c:v>7.516</c:v>
                </c:pt>
                <c:pt idx="481">
                  <c:v>8.0419999999999998</c:v>
                </c:pt>
                <c:pt idx="482">
                  <c:v>7.3090000000000002</c:v>
                </c:pt>
                <c:pt idx="483">
                  <c:v>7.319</c:v>
                </c:pt>
                <c:pt idx="484">
                  <c:v>7.7960000000000003</c:v>
                </c:pt>
                <c:pt idx="485">
                  <c:v>7.7809999999999997</c:v>
                </c:pt>
                <c:pt idx="486">
                  <c:v>7.66</c:v>
                </c:pt>
                <c:pt idx="487">
                  <c:v>7.5640000000000001</c:v>
                </c:pt>
                <c:pt idx="488">
                  <c:v>7.5910000000000002</c:v>
                </c:pt>
                <c:pt idx="489">
                  <c:v>7.71</c:v>
                </c:pt>
                <c:pt idx="490">
                  <c:v>7.9889999999999999</c:v>
                </c:pt>
                <c:pt idx="491">
                  <c:v>7.9729999999999999</c:v>
                </c:pt>
                <c:pt idx="492">
                  <c:v>7.76</c:v>
                </c:pt>
                <c:pt idx="493">
                  <c:v>7.6760000000000002</c:v>
                </c:pt>
                <c:pt idx="494">
                  <c:v>7.891</c:v>
                </c:pt>
                <c:pt idx="495">
                  <c:v>7.8780000000000001</c:v>
                </c:pt>
                <c:pt idx="496">
                  <c:v>8.2970000000000006</c:v>
                </c:pt>
                <c:pt idx="497">
                  <c:v>8.6170000000000009</c:v>
                </c:pt>
                <c:pt idx="498">
                  <c:v>8.6330000000000009</c:v>
                </c:pt>
                <c:pt idx="499">
                  <c:v>8.6379999999999999</c:v>
                </c:pt>
                <c:pt idx="500">
                  <c:v>8.84</c:v>
                </c:pt>
                <c:pt idx="501">
                  <c:v>8.6539999999999999</c:v>
                </c:pt>
                <c:pt idx="502">
                  <c:v>8.6389999999999993</c:v>
                </c:pt>
                <c:pt idx="503">
                  <c:v>9.8800000000000008</c:v>
                </c:pt>
                <c:pt idx="504">
                  <c:v>9.6259999999999994</c:v>
                </c:pt>
                <c:pt idx="505">
                  <c:v>9.8510000000000009</c:v>
                </c:pt>
                <c:pt idx="506">
                  <c:v>9.8410000000000011</c:v>
                </c:pt>
                <c:pt idx="507">
                  <c:v>9.6460000000000008</c:v>
                </c:pt>
                <c:pt idx="508">
                  <c:v>9.745000000000001</c:v>
                </c:pt>
                <c:pt idx="509">
                  <c:v>9.7799999999999994</c:v>
                </c:pt>
                <c:pt idx="510">
                  <c:v>10.031000000000001</c:v>
                </c:pt>
                <c:pt idx="511">
                  <c:v>9.57</c:v>
                </c:pt>
                <c:pt idx="512">
                  <c:v>9.8780000000000001</c:v>
                </c:pt>
                <c:pt idx="513">
                  <c:v>9.8810000000000002</c:v>
                </c:pt>
                <c:pt idx="514">
                  <c:v>9.2829999999999995</c:v>
                </c:pt>
                <c:pt idx="515">
                  <c:v>9.282</c:v>
                </c:pt>
                <c:pt idx="516">
                  <c:v>9.4380000000000006</c:v>
                </c:pt>
                <c:pt idx="517">
                  <c:v>9.3520000000000003</c:v>
                </c:pt>
                <c:pt idx="518">
                  <c:v>9.2620000000000005</c:v>
                </c:pt>
                <c:pt idx="519">
                  <c:v>9.0310000000000006</c:v>
                </c:pt>
                <c:pt idx="520">
                  <c:v>8.859</c:v>
                </c:pt>
                <c:pt idx="521">
                  <c:v>8.7970000000000006</c:v>
                </c:pt>
                <c:pt idx="522">
                  <c:v>8.8030000000000008</c:v>
                </c:pt>
                <c:pt idx="523">
                  <c:v>8.7390000000000008</c:v>
                </c:pt>
                <c:pt idx="524">
                  <c:v>8.5500000000000007</c:v>
                </c:pt>
                <c:pt idx="525">
                  <c:v>8.5410000000000004</c:v>
                </c:pt>
                <c:pt idx="526">
                  <c:v>7.8250000000000002</c:v>
                </c:pt>
                <c:pt idx="527">
                  <c:v>7.7080000000000002</c:v>
                </c:pt>
                <c:pt idx="528">
                  <c:v>7.9660000000000002</c:v>
                </c:pt>
                <c:pt idx="529">
                  <c:v>8.197000000000001</c:v>
                </c:pt>
                <c:pt idx="530">
                  <c:v>7.8730000000000002</c:v>
                </c:pt>
                <c:pt idx="531">
                  <c:v>7.8559999999999999</c:v>
                </c:pt>
                <c:pt idx="532">
                  <c:v>7.8769999999999998</c:v>
                </c:pt>
                <c:pt idx="533">
                  <c:v>6.5789999999999997</c:v>
                </c:pt>
                <c:pt idx="534">
                  <c:v>6.64</c:v>
                </c:pt>
                <c:pt idx="535">
                  <c:v>6.524</c:v>
                </c:pt>
                <c:pt idx="536">
                  <c:v>7.0449999999999999</c:v>
                </c:pt>
                <c:pt idx="537">
                  <c:v>7.0490000000000004</c:v>
                </c:pt>
                <c:pt idx="538">
                  <c:v>6.8319999999999999</c:v>
                </c:pt>
                <c:pt idx="539">
                  <c:v>6.7759999999999998</c:v>
                </c:pt>
                <c:pt idx="540">
                  <c:v>6.4850000000000003</c:v>
                </c:pt>
                <c:pt idx="541">
                  <c:v>6.524</c:v>
                </c:pt>
                <c:pt idx="542">
                  <c:v>6.0709999999999997</c:v>
                </c:pt>
                <c:pt idx="543">
                  <c:v>6.3529999999999998</c:v>
                </c:pt>
                <c:pt idx="544">
                  <c:v>6.399</c:v>
                </c:pt>
                <c:pt idx="545">
                  <c:v>6.4370000000000003</c:v>
                </c:pt>
                <c:pt idx="546">
                  <c:v>6.3780000000000001</c:v>
                </c:pt>
                <c:pt idx="547">
                  <c:v>6.6109999999999998</c:v>
                </c:pt>
                <c:pt idx="548">
                  <c:v>6.8049999999999997</c:v>
                </c:pt>
                <c:pt idx="549">
                  <c:v>6.7649999999999997</c:v>
                </c:pt>
                <c:pt idx="550">
                  <c:v>7.0140000000000002</c:v>
                </c:pt>
                <c:pt idx="551">
                  <c:v>7.0230000000000006</c:v>
                </c:pt>
                <c:pt idx="552">
                  <c:v>7.0289999999999999</c:v>
                </c:pt>
                <c:pt idx="553">
                  <c:v>7.0810000000000004</c:v>
                </c:pt>
                <c:pt idx="554">
                  <c:v>6.8570000000000002</c:v>
                </c:pt>
                <c:pt idx="555">
                  <c:v>7.3239999999999998</c:v>
                </c:pt>
                <c:pt idx="556">
                  <c:v>7.601</c:v>
                </c:pt>
                <c:pt idx="557">
                  <c:v>7.5</c:v>
                </c:pt>
                <c:pt idx="558">
                  <c:v>7.2409999999999997</c:v>
                </c:pt>
                <c:pt idx="559">
                  <c:v>6.96</c:v>
                </c:pt>
                <c:pt idx="560">
                  <c:v>6.9749999999999996</c:v>
                </c:pt>
                <c:pt idx="561">
                  <c:v>6.9329999999999998</c:v>
                </c:pt>
                <c:pt idx="562">
                  <c:v>6.9080000000000004</c:v>
                </c:pt>
                <c:pt idx="563">
                  <c:v>6.9569999999999999</c:v>
                </c:pt>
                <c:pt idx="564">
                  <c:v>6.8470000000000004</c:v>
                </c:pt>
                <c:pt idx="565">
                  <c:v>6.7930000000000001</c:v>
                </c:pt>
                <c:pt idx="566">
                  <c:v>6.5640000000000001</c:v>
                </c:pt>
                <c:pt idx="567">
                  <c:v>6.827</c:v>
                </c:pt>
                <c:pt idx="568">
                  <c:v>6.8540000000000001</c:v>
                </c:pt>
                <c:pt idx="569">
                  <c:v>6.8330000000000002</c:v>
                </c:pt>
                <c:pt idx="570">
                  <c:v>6.8109999999999999</c:v>
                </c:pt>
                <c:pt idx="571">
                  <c:v>6.8220000000000001</c:v>
                </c:pt>
                <c:pt idx="572">
                  <c:v>6.8209999999999997</c:v>
                </c:pt>
                <c:pt idx="573">
                  <c:v>6.806</c:v>
                </c:pt>
                <c:pt idx="574">
                  <c:v>6.9009999999999998</c:v>
                </c:pt>
                <c:pt idx="575">
                  <c:v>7.1050000000000004</c:v>
                </c:pt>
                <c:pt idx="576">
                  <c:v>7.0070000000000006</c:v>
                </c:pt>
                <c:pt idx="577">
                  <c:v>7.0519999999999996</c:v>
                </c:pt>
                <c:pt idx="578">
                  <c:v>7.0250000000000004</c:v>
                </c:pt>
                <c:pt idx="579">
                  <c:v>7.01</c:v>
                </c:pt>
                <c:pt idx="580">
                  <c:v>6.8490000000000002</c:v>
                </c:pt>
                <c:pt idx="581">
                  <c:v>7.5640000000000001</c:v>
                </c:pt>
                <c:pt idx="582">
                  <c:v>7.5949999999999998</c:v>
                </c:pt>
                <c:pt idx="583">
                  <c:v>7.7469999999999999</c:v>
                </c:pt>
                <c:pt idx="584">
                  <c:v>7.8529999999999998</c:v>
                </c:pt>
                <c:pt idx="585">
                  <c:v>7.468</c:v>
                </c:pt>
                <c:pt idx="586">
                  <c:v>7.2679999999999998</c:v>
                </c:pt>
                <c:pt idx="587">
                  <c:v>7.3579999999999997</c:v>
                </c:pt>
                <c:pt idx="588">
                  <c:v>7.3070000000000004</c:v>
                </c:pt>
                <c:pt idx="589">
                  <c:v>7.3710000000000004</c:v>
                </c:pt>
                <c:pt idx="590">
                  <c:v>7.343</c:v>
                </c:pt>
                <c:pt idx="591">
                  <c:v>7.3440000000000003</c:v>
                </c:pt>
                <c:pt idx="592">
                  <c:v>7.3419999999999996</c:v>
                </c:pt>
                <c:pt idx="593">
                  <c:v>7.3520000000000003</c:v>
                </c:pt>
                <c:pt idx="594">
                  <c:v>7.54</c:v>
                </c:pt>
                <c:pt idx="595">
                  <c:v>7.5270000000000001</c:v>
                </c:pt>
                <c:pt idx="596">
                  <c:v>7.3479999999999999</c:v>
                </c:pt>
                <c:pt idx="597">
                  <c:v>7.11</c:v>
                </c:pt>
                <c:pt idx="598">
                  <c:v>7.1989999999999998</c:v>
                </c:pt>
                <c:pt idx="599">
                  <c:v>7.2229999999999999</c:v>
                </c:pt>
                <c:pt idx="600">
                  <c:v>7.2050000000000001</c:v>
                </c:pt>
                <c:pt idx="601">
                  <c:v>7.1870000000000003</c:v>
                </c:pt>
                <c:pt idx="602">
                  <c:v>7.2910000000000004</c:v>
                </c:pt>
                <c:pt idx="603">
                  <c:v>7.0819999999999999</c:v>
                </c:pt>
                <c:pt idx="604">
                  <c:v>6.9550000000000001</c:v>
                </c:pt>
                <c:pt idx="605">
                  <c:v>6.9909999999999997</c:v>
                </c:pt>
                <c:pt idx="606">
                  <c:v>6.9729999999999999</c:v>
                </c:pt>
                <c:pt idx="607">
                  <c:v>6.9059999999999997</c:v>
                </c:pt>
                <c:pt idx="608">
                  <c:v>6.7389999999999999</c:v>
                </c:pt>
                <c:pt idx="609">
                  <c:v>6.7350000000000003</c:v>
                </c:pt>
                <c:pt idx="610">
                  <c:v>8.0210000000000008</c:v>
                </c:pt>
                <c:pt idx="611">
                  <c:v>7.7850000000000001</c:v>
                </c:pt>
                <c:pt idx="612">
                  <c:v>8.16</c:v>
                </c:pt>
                <c:pt idx="613">
                  <c:v>8.1479999999999997</c:v>
                </c:pt>
                <c:pt idx="614">
                  <c:v>8.1259999999999994</c:v>
                </c:pt>
                <c:pt idx="615">
                  <c:v>8.16</c:v>
                </c:pt>
                <c:pt idx="616">
                  <c:v>7.9960000000000004</c:v>
                </c:pt>
                <c:pt idx="617">
                  <c:v>7.8849999999999998</c:v>
                </c:pt>
                <c:pt idx="618">
                  <c:v>8.2460000000000004</c:v>
                </c:pt>
                <c:pt idx="619">
                  <c:v>8.2309999999999999</c:v>
                </c:pt>
                <c:pt idx="620">
                  <c:v>8.6270000000000007</c:v>
                </c:pt>
                <c:pt idx="621">
                  <c:v>9.2059999999999995</c:v>
                </c:pt>
                <c:pt idx="622">
                  <c:v>9.7989999999999995</c:v>
                </c:pt>
                <c:pt idx="623">
                  <c:v>9.6440000000000001</c:v>
                </c:pt>
                <c:pt idx="624">
                  <c:v>9.5839999999999996</c:v>
                </c:pt>
                <c:pt idx="625">
                  <c:v>9.6240000000000006</c:v>
                </c:pt>
                <c:pt idx="626">
                  <c:v>9.4340000000000011</c:v>
                </c:pt>
                <c:pt idx="627">
                  <c:v>10.214</c:v>
                </c:pt>
                <c:pt idx="628">
                  <c:v>10.202999999999999</c:v>
                </c:pt>
                <c:pt idx="629">
                  <c:v>10.224</c:v>
                </c:pt>
                <c:pt idx="630">
                  <c:v>10.212999999999999</c:v>
                </c:pt>
                <c:pt idx="631">
                  <c:v>10.211</c:v>
                </c:pt>
                <c:pt idx="632">
                  <c:v>10.191000000000001</c:v>
                </c:pt>
                <c:pt idx="633">
                  <c:v>10.507</c:v>
                </c:pt>
                <c:pt idx="634">
                  <c:v>10.504</c:v>
                </c:pt>
                <c:pt idx="635">
                  <c:v>10.407</c:v>
                </c:pt>
                <c:pt idx="636">
                  <c:v>10.664999999999999</c:v>
                </c:pt>
                <c:pt idx="637">
                  <c:v>10.904999999999999</c:v>
                </c:pt>
                <c:pt idx="638">
                  <c:v>10.856</c:v>
                </c:pt>
                <c:pt idx="639">
                  <c:v>11.557</c:v>
                </c:pt>
                <c:pt idx="640">
                  <c:v>10.99</c:v>
                </c:pt>
                <c:pt idx="641">
                  <c:v>10.708</c:v>
                </c:pt>
                <c:pt idx="642">
                  <c:v>10.477</c:v>
                </c:pt>
                <c:pt idx="643">
                  <c:v>10.343999999999999</c:v>
                </c:pt>
                <c:pt idx="644">
                  <c:v>10.292999999999999</c:v>
                </c:pt>
                <c:pt idx="645">
                  <c:v>10.262</c:v>
                </c:pt>
                <c:pt idx="646">
                  <c:v>10.298</c:v>
                </c:pt>
                <c:pt idx="647">
                  <c:v>10.224</c:v>
                </c:pt>
                <c:pt idx="648">
                  <c:v>9.8569999999999993</c:v>
                </c:pt>
                <c:pt idx="649">
                  <c:v>9.9250000000000007</c:v>
                </c:pt>
                <c:pt idx="650">
                  <c:v>9.4429999999999996</c:v>
                </c:pt>
                <c:pt idx="651">
                  <c:v>9.0980000000000008</c:v>
                </c:pt>
                <c:pt idx="652">
                  <c:v>9.734</c:v>
                </c:pt>
                <c:pt idx="653">
                  <c:v>9.7590000000000003</c:v>
                </c:pt>
                <c:pt idx="654">
                  <c:v>9.3140000000000001</c:v>
                </c:pt>
                <c:pt idx="655">
                  <c:v>9.1890000000000001</c:v>
                </c:pt>
                <c:pt idx="656">
                  <c:v>9.0830000000000002</c:v>
                </c:pt>
                <c:pt idx="657">
                  <c:v>8.6280000000000001</c:v>
                </c:pt>
                <c:pt idx="658">
                  <c:v>8.5609999999999999</c:v>
                </c:pt>
                <c:pt idx="659">
                  <c:v>8.6370000000000005</c:v>
                </c:pt>
                <c:pt idx="660">
                  <c:v>8.7530000000000001</c:v>
                </c:pt>
                <c:pt idx="661">
                  <c:v>8.718</c:v>
                </c:pt>
                <c:pt idx="662">
                  <c:v>8.9589999999999996</c:v>
                </c:pt>
                <c:pt idx="663">
                  <c:v>7.875</c:v>
                </c:pt>
                <c:pt idx="664">
                  <c:v>7.8140000000000001</c:v>
                </c:pt>
                <c:pt idx="665">
                  <c:v>7.9320000000000004</c:v>
                </c:pt>
                <c:pt idx="666">
                  <c:v>8.3680000000000003</c:v>
                </c:pt>
                <c:pt idx="667">
                  <c:v>8.4779999999999998</c:v>
                </c:pt>
                <c:pt idx="668">
                  <c:v>8.3179999999999996</c:v>
                </c:pt>
                <c:pt idx="669">
                  <c:v>7.8650000000000002</c:v>
                </c:pt>
                <c:pt idx="670">
                  <c:v>7.7960000000000003</c:v>
                </c:pt>
                <c:pt idx="671">
                  <c:v>7.7670000000000003</c:v>
                </c:pt>
                <c:pt idx="672">
                  <c:v>7.8579999999999997</c:v>
                </c:pt>
                <c:pt idx="673">
                  <c:v>7.8419999999999996</c:v>
                </c:pt>
                <c:pt idx="674">
                  <c:v>7.899</c:v>
                </c:pt>
                <c:pt idx="675">
                  <c:v>7.83</c:v>
                </c:pt>
                <c:pt idx="676">
                  <c:v>7.9850000000000003</c:v>
                </c:pt>
                <c:pt idx="677">
                  <c:v>7.9729999999999999</c:v>
                </c:pt>
                <c:pt idx="678">
                  <c:v>7.9820000000000002</c:v>
                </c:pt>
                <c:pt idx="679">
                  <c:v>7.97</c:v>
                </c:pt>
                <c:pt idx="680">
                  <c:v>7.8</c:v>
                </c:pt>
                <c:pt idx="681">
                  <c:v>9.7759999999999998</c:v>
                </c:pt>
                <c:pt idx="682">
                  <c:v>8.9860000000000007</c:v>
                </c:pt>
                <c:pt idx="683">
                  <c:v>9.048</c:v>
                </c:pt>
                <c:pt idx="684">
                  <c:v>9.0980000000000008</c:v>
                </c:pt>
                <c:pt idx="685">
                  <c:v>8.9969999999999999</c:v>
                </c:pt>
                <c:pt idx="686">
                  <c:v>8.9710000000000001</c:v>
                </c:pt>
                <c:pt idx="687">
                  <c:v>9.0220000000000002</c:v>
                </c:pt>
                <c:pt idx="688">
                  <c:v>9.2949999999999999</c:v>
                </c:pt>
                <c:pt idx="689">
                  <c:v>9.2469999999999999</c:v>
                </c:pt>
                <c:pt idx="690">
                  <c:v>9.0559999999999992</c:v>
                </c:pt>
                <c:pt idx="691">
                  <c:v>9.0380000000000003</c:v>
                </c:pt>
                <c:pt idx="692">
                  <c:v>8.5719999999999992</c:v>
                </c:pt>
                <c:pt idx="693">
                  <c:v>8.5670000000000002</c:v>
                </c:pt>
                <c:pt idx="694">
                  <c:v>8.6050000000000004</c:v>
                </c:pt>
                <c:pt idx="695">
                  <c:v>8.5709999999999997</c:v>
                </c:pt>
                <c:pt idx="696">
                  <c:v>8.5920000000000005</c:v>
                </c:pt>
                <c:pt idx="697">
                  <c:v>8.1330000000000009</c:v>
                </c:pt>
                <c:pt idx="698">
                  <c:v>8.2189999999999994</c:v>
                </c:pt>
                <c:pt idx="699">
                  <c:v>8.1140000000000008</c:v>
                </c:pt>
                <c:pt idx="700">
                  <c:v>8.56</c:v>
                </c:pt>
                <c:pt idx="701">
                  <c:v>8.6069999999999993</c:v>
                </c:pt>
                <c:pt idx="702">
                  <c:v>8.3650000000000002</c:v>
                </c:pt>
                <c:pt idx="703">
                  <c:v>8.3510000000000009</c:v>
                </c:pt>
                <c:pt idx="704">
                  <c:v>8.548</c:v>
                </c:pt>
                <c:pt idx="705">
                  <c:v>8.9939999999999998</c:v>
                </c:pt>
                <c:pt idx="706">
                  <c:v>9.0489999999999995</c:v>
                </c:pt>
                <c:pt idx="707">
                  <c:v>9.0950000000000006</c:v>
                </c:pt>
                <c:pt idx="708">
                  <c:v>8.9640000000000004</c:v>
                </c:pt>
                <c:pt idx="709">
                  <c:v>8.9130000000000003</c:v>
                </c:pt>
                <c:pt idx="710">
                  <c:v>9.4930000000000003</c:v>
                </c:pt>
                <c:pt idx="711">
                  <c:v>7.9660000000000002</c:v>
                </c:pt>
                <c:pt idx="712">
                  <c:v>7.8760000000000003</c:v>
                </c:pt>
                <c:pt idx="713">
                  <c:v>7.9640000000000004</c:v>
                </c:pt>
                <c:pt idx="714">
                  <c:v>7.8949999999999996</c:v>
                </c:pt>
                <c:pt idx="715">
                  <c:v>7.9050000000000002</c:v>
                </c:pt>
                <c:pt idx="716">
                  <c:v>7.9349999999999996</c:v>
                </c:pt>
                <c:pt idx="717">
                  <c:v>7.8559999999999999</c:v>
                </c:pt>
                <c:pt idx="718">
                  <c:v>7.6040000000000001</c:v>
                </c:pt>
                <c:pt idx="719">
                  <c:v>7.8040000000000003</c:v>
                </c:pt>
                <c:pt idx="720">
                  <c:v>8.0310000000000006</c:v>
                </c:pt>
                <c:pt idx="721">
                  <c:v>7.9859999999999998</c:v>
                </c:pt>
                <c:pt idx="722">
                  <c:v>8.0039999999999996</c:v>
                </c:pt>
                <c:pt idx="723">
                  <c:v>7.992</c:v>
                </c:pt>
                <c:pt idx="724">
                  <c:v>7.9189999999999996</c:v>
                </c:pt>
                <c:pt idx="725">
                  <c:v>7.8840000000000003</c:v>
                </c:pt>
                <c:pt idx="726">
                  <c:v>7.7050000000000001</c:v>
                </c:pt>
                <c:pt idx="727">
                  <c:v>7.7460000000000004</c:v>
                </c:pt>
                <c:pt idx="728">
                  <c:v>8.0240000000000009</c:v>
                </c:pt>
                <c:pt idx="729">
                  <c:v>8.016</c:v>
                </c:pt>
                <c:pt idx="730">
                  <c:v>9.0250000000000004</c:v>
                </c:pt>
                <c:pt idx="731">
                  <c:v>9.5820000000000007</c:v>
                </c:pt>
                <c:pt idx="732">
                  <c:v>9.6660000000000004</c:v>
                </c:pt>
                <c:pt idx="733">
                  <c:v>9.6750000000000007</c:v>
                </c:pt>
                <c:pt idx="734">
                  <c:v>9.4559999999999995</c:v>
                </c:pt>
                <c:pt idx="735">
                  <c:v>9.5410000000000004</c:v>
                </c:pt>
                <c:pt idx="736">
                  <c:v>9.5779999999999994</c:v>
                </c:pt>
                <c:pt idx="737">
                  <c:v>9.952</c:v>
                </c:pt>
                <c:pt idx="738">
                  <c:v>9.9</c:v>
                </c:pt>
                <c:pt idx="739">
                  <c:v>9.9160000000000004</c:v>
                </c:pt>
                <c:pt idx="740">
                  <c:v>9.6709999999999994</c:v>
                </c:pt>
                <c:pt idx="741">
                  <c:v>9.5139999999999993</c:v>
                </c:pt>
                <c:pt idx="742">
                  <c:v>9.625</c:v>
                </c:pt>
                <c:pt idx="743">
                  <c:v>9.918000000000001</c:v>
                </c:pt>
                <c:pt idx="744">
                  <c:v>10.151</c:v>
                </c:pt>
                <c:pt idx="745">
                  <c:v>10.27</c:v>
                </c:pt>
                <c:pt idx="746">
                  <c:v>10.256</c:v>
                </c:pt>
                <c:pt idx="747">
                  <c:v>10.509</c:v>
                </c:pt>
                <c:pt idx="748">
                  <c:v>10.256</c:v>
                </c:pt>
                <c:pt idx="749">
                  <c:v>10.298</c:v>
                </c:pt>
                <c:pt idx="750">
                  <c:v>10.237</c:v>
                </c:pt>
                <c:pt idx="751">
                  <c:v>10.135999999999999</c:v>
                </c:pt>
                <c:pt idx="752">
                  <c:v>10.317</c:v>
                </c:pt>
                <c:pt idx="753">
                  <c:v>10.326000000000001</c:v>
                </c:pt>
                <c:pt idx="754">
                  <c:v>10.334</c:v>
                </c:pt>
                <c:pt idx="755">
                  <c:v>10.897</c:v>
                </c:pt>
                <c:pt idx="756">
                  <c:v>10.808</c:v>
                </c:pt>
                <c:pt idx="757">
                  <c:v>10.628</c:v>
                </c:pt>
                <c:pt idx="758">
                  <c:v>10.662000000000001</c:v>
                </c:pt>
                <c:pt idx="759">
                  <c:v>10.706</c:v>
                </c:pt>
                <c:pt idx="760">
                  <c:v>9.8350000000000009</c:v>
                </c:pt>
                <c:pt idx="761">
                  <c:v>9.1280000000000001</c:v>
                </c:pt>
                <c:pt idx="762">
                  <c:v>9.3079999999999998</c:v>
                </c:pt>
                <c:pt idx="763">
                  <c:v>10.023</c:v>
                </c:pt>
                <c:pt idx="764">
                  <c:v>9.891</c:v>
                </c:pt>
                <c:pt idx="765">
                  <c:v>9.7140000000000004</c:v>
                </c:pt>
                <c:pt idx="766">
                  <c:v>9.6129999999999995</c:v>
                </c:pt>
                <c:pt idx="767">
                  <c:v>8.9629999999999992</c:v>
                </c:pt>
                <c:pt idx="768">
                  <c:v>8.9550000000000001</c:v>
                </c:pt>
                <c:pt idx="769">
                  <c:v>9.51</c:v>
                </c:pt>
                <c:pt idx="770">
                  <c:v>9.1790000000000003</c:v>
                </c:pt>
                <c:pt idx="771">
                  <c:v>9.5329999999999995</c:v>
                </c:pt>
                <c:pt idx="772">
                  <c:v>9.14</c:v>
                </c:pt>
                <c:pt idx="773">
                  <c:v>8.9060000000000006</c:v>
                </c:pt>
                <c:pt idx="774">
                  <c:v>8.8119999999999994</c:v>
                </c:pt>
                <c:pt idx="775">
                  <c:v>8.7349999999999994</c:v>
                </c:pt>
                <c:pt idx="776">
                  <c:v>8.7370000000000001</c:v>
                </c:pt>
                <c:pt idx="777">
                  <c:v>8.6150000000000002</c:v>
                </c:pt>
                <c:pt idx="778">
                  <c:v>8.5820000000000007</c:v>
                </c:pt>
                <c:pt idx="779">
                  <c:v>8.5030000000000001</c:v>
                </c:pt>
                <c:pt idx="780">
                  <c:v>8.1590000000000007</c:v>
                </c:pt>
                <c:pt idx="781">
                  <c:v>8.4329999999999998</c:v>
                </c:pt>
                <c:pt idx="782">
                  <c:v>8.3040000000000003</c:v>
                </c:pt>
                <c:pt idx="783">
                  <c:v>8.5080000000000009</c:v>
                </c:pt>
                <c:pt idx="784">
                  <c:v>8.4920000000000009</c:v>
                </c:pt>
                <c:pt idx="785">
                  <c:v>7.7290000000000001</c:v>
                </c:pt>
                <c:pt idx="786">
                  <c:v>8.2620000000000005</c:v>
                </c:pt>
                <c:pt idx="787">
                  <c:v>8.4700000000000006</c:v>
                </c:pt>
                <c:pt idx="788">
                  <c:v>8.327</c:v>
                </c:pt>
                <c:pt idx="789">
                  <c:v>8.1669999999999998</c:v>
                </c:pt>
                <c:pt idx="790">
                  <c:v>8.0589999999999993</c:v>
                </c:pt>
                <c:pt idx="791">
                  <c:v>8.4039999999999999</c:v>
                </c:pt>
                <c:pt idx="792">
                  <c:v>8.8149999999999995</c:v>
                </c:pt>
                <c:pt idx="793">
                  <c:v>8.1579999999999995</c:v>
                </c:pt>
                <c:pt idx="794">
                  <c:v>8.1519999999999992</c:v>
                </c:pt>
                <c:pt idx="795">
                  <c:v>8.1820000000000004</c:v>
                </c:pt>
                <c:pt idx="796">
                  <c:v>8.2249999999999996</c:v>
                </c:pt>
                <c:pt idx="797">
                  <c:v>8.2580000000000009</c:v>
                </c:pt>
                <c:pt idx="798">
                  <c:v>8.5180000000000007</c:v>
                </c:pt>
                <c:pt idx="799">
                  <c:v>8.0839999999999996</c:v>
                </c:pt>
                <c:pt idx="800">
                  <c:v>8.0709999999999997</c:v>
                </c:pt>
                <c:pt idx="801">
                  <c:v>7.258</c:v>
                </c:pt>
                <c:pt idx="802">
                  <c:v>7.266</c:v>
                </c:pt>
                <c:pt idx="803">
                  <c:v>7.4260000000000002</c:v>
                </c:pt>
                <c:pt idx="804">
                  <c:v>7.415</c:v>
                </c:pt>
                <c:pt idx="805">
                  <c:v>7.6820000000000004</c:v>
                </c:pt>
                <c:pt idx="806">
                  <c:v>7.7080000000000002</c:v>
                </c:pt>
                <c:pt idx="807">
                  <c:v>8.1340000000000003</c:v>
                </c:pt>
                <c:pt idx="808">
                  <c:v>8.2550000000000008</c:v>
                </c:pt>
                <c:pt idx="809">
                  <c:v>8.2569999999999997</c:v>
                </c:pt>
                <c:pt idx="810">
                  <c:v>8.2530000000000001</c:v>
                </c:pt>
                <c:pt idx="811">
                  <c:v>8.1229999999999993</c:v>
                </c:pt>
                <c:pt idx="812">
                  <c:v>8.4659999999999993</c:v>
                </c:pt>
                <c:pt idx="813">
                  <c:v>8.3390000000000004</c:v>
                </c:pt>
                <c:pt idx="814">
                  <c:v>8.3529999999999998</c:v>
                </c:pt>
                <c:pt idx="815">
                  <c:v>8.2569999999999997</c:v>
                </c:pt>
                <c:pt idx="816">
                  <c:v>7.702</c:v>
                </c:pt>
                <c:pt idx="817">
                  <c:v>7.3869999999999996</c:v>
                </c:pt>
                <c:pt idx="818">
                  <c:v>7.343</c:v>
                </c:pt>
                <c:pt idx="819">
                  <c:v>7.36</c:v>
                </c:pt>
                <c:pt idx="820">
                  <c:v>7.3869999999999996</c:v>
                </c:pt>
                <c:pt idx="821">
                  <c:v>6.976</c:v>
                </c:pt>
                <c:pt idx="822">
                  <c:v>6.4690000000000003</c:v>
                </c:pt>
                <c:pt idx="823">
                  <c:v>6.5579999999999998</c:v>
                </c:pt>
                <c:pt idx="824">
                  <c:v>6.6029999999999998</c:v>
                </c:pt>
                <c:pt idx="825">
                  <c:v>6.5670000000000002</c:v>
                </c:pt>
                <c:pt idx="826">
                  <c:v>6.6070000000000002</c:v>
                </c:pt>
                <c:pt idx="827">
                  <c:v>6.5529999999999999</c:v>
                </c:pt>
                <c:pt idx="828">
                  <c:v>6.2320000000000002</c:v>
                </c:pt>
                <c:pt idx="829">
                  <c:v>6.2460000000000004</c:v>
                </c:pt>
                <c:pt idx="830">
                  <c:v>6.3879999999999999</c:v>
                </c:pt>
                <c:pt idx="831">
                  <c:v>6.3849999999999998</c:v>
                </c:pt>
                <c:pt idx="832">
                  <c:v>6.7409999999999997</c:v>
                </c:pt>
                <c:pt idx="833">
                  <c:v>6.7779999999999996</c:v>
                </c:pt>
                <c:pt idx="834">
                  <c:v>6.8070000000000004</c:v>
                </c:pt>
                <c:pt idx="835">
                  <c:v>6.367</c:v>
                </c:pt>
                <c:pt idx="836">
                  <c:v>6.5129999999999999</c:v>
                </c:pt>
                <c:pt idx="837">
                  <c:v>6.4939999999999998</c:v>
                </c:pt>
                <c:pt idx="838">
                  <c:v>6.4240000000000004</c:v>
                </c:pt>
                <c:pt idx="839">
                  <c:v>6.484</c:v>
                </c:pt>
                <c:pt idx="840">
                  <c:v>6.4909999999999997</c:v>
                </c:pt>
                <c:pt idx="841">
                  <c:v>6.6459999999999999</c:v>
                </c:pt>
                <c:pt idx="842">
                  <c:v>6.1269999999999998</c:v>
                </c:pt>
                <c:pt idx="843">
                  <c:v>6.52</c:v>
                </c:pt>
                <c:pt idx="844">
                  <c:v>6.4610000000000003</c:v>
                </c:pt>
                <c:pt idx="845">
                  <c:v>6.5049999999999999</c:v>
                </c:pt>
                <c:pt idx="846">
                  <c:v>6.4260000000000002</c:v>
                </c:pt>
                <c:pt idx="847">
                  <c:v>6.4420000000000002</c:v>
                </c:pt>
                <c:pt idx="848">
                  <c:v>6.3659999999999997</c:v>
                </c:pt>
                <c:pt idx="849">
                  <c:v>6.38</c:v>
                </c:pt>
                <c:pt idx="850">
                  <c:v>6.359</c:v>
                </c:pt>
                <c:pt idx="851">
                  <c:v>6.3719999999999999</c:v>
                </c:pt>
                <c:pt idx="852">
                  <c:v>6.2910000000000004</c:v>
                </c:pt>
                <c:pt idx="853">
                  <c:v>6.4530000000000003</c:v>
                </c:pt>
                <c:pt idx="854">
                  <c:v>6.3419999999999996</c:v>
                </c:pt>
                <c:pt idx="855">
                  <c:v>6.3040000000000003</c:v>
                </c:pt>
                <c:pt idx="856">
                  <c:v>6.2350000000000003</c:v>
                </c:pt>
                <c:pt idx="857">
                  <c:v>6.2850000000000001</c:v>
                </c:pt>
                <c:pt idx="858">
                  <c:v>6.335</c:v>
                </c:pt>
                <c:pt idx="859">
                  <c:v>6.9059999999999997</c:v>
                </c:pt>
                <c:pt idx="860">
                  <c:v>6.98</c:v>
                </c:pt>
                <c:pt idx="861">
                  <c:v>7.3620000000000001</c:v>
                </c:pt>
                <c:pt idx="862">
                  <c:v>7.0170000000000003</c:v>
                </c:pt>
                <c:pt idx="863">
                  <c:v>6.8620000000000001</c:v>
                </c:pt>
                <c:pt idx="864">
                  <c:v>6.7430000000000003</c:v>
                </c:pt>
                <c:pt idx="865">
                  <c:v>6.7439999999999998</c:v>
                </c:pt>
                <c:pt idx="866">
                  <c:v>6.5810000000000004</c:v>
                </c:pt>
                <c:pt idx="867">
                  <c:v>6.3609999999999998</c:v>
                </c:pt>
                <c:pt idx="868">
                  <c:v>6.3109999999999999</c:v>
                </c:pt>
                <c:pt idx="869">
                  <c:v>6.2619999999999996</c:v>
                </c:pt>
                <c:pt idx="870">
                  <c:v>6.3449999999999998</c:v>
                </c:pt>
                <c:pt idx="871">
                  <c:v>6.0750000000000002</c:v>
                </c:pt>
                <c:pt idx="872">
                  <c:v>7.8230000000000004</c:v>
                </c:pt>
                <c:pt idx="873">
                  <c:v>7.9470000000000001</c:v>
                </c:pt>
                <c:pt idx="874">
                  <c:v>7.9480000000000004</c:v>
                </c:pt>
                <c:pt idx="875">
                  <c:v>7.9260000000000002</c:v>
                </c:pt>
                <c:pt idx="876">
                  <c:v>8.4580000000000002</c:v>
                </c:pt>
                <c:pt idx="877">
                  <c:v>8.4120000000000008</c:v>
                </c:pt>
                <c:pt idx="878">
                  <c:v>8.6609999999999996</c:v>
                </c:pt>
                <c:pt idx="879">
                  <c:v>8.7219999999999995</c:v>
                </c:pt>
                <c:pt idx="880">
                  <c:v>8.7249999999999996</c:v>
                </c:pt>
                <c:pt idx="881">
                  <c:v>8.6180000000000003</c:v>
                </c:pt>
                <c:pt idx="882">
                  <c:v>8.7170000000000005</c:v>
                </c:pt>
                <c:pt idx="883">
                  <c:v>8.5670000000000002</c:v>
                </c:pt>
                <c:pt idx="884">
                  <c:v>8.9260000000000002</c:v>
                </c:pt>
                <c:pt idx="885">
                  <c:v>8.9329999999999998</c:v>
                </c:pt>
                <c:pt idx="886">
                  <c:v>8.9260000000000002</c:v>
                </c:pt>
                <c:pt idx="887">
                  <c:v>8.9789999999999992</c:v>
                </c:pt>
                <c:pt idx="888">
                  <c:v>9.2780000000000005</c:v>
                </c:pt>
                <c:pt idx="889">
                  <c:v>8.8879999999999999</c:v>
                </c:pt>
                <c:pt idx="890">
                  <c:v>8.7859999999999996</c:v>
                </c:pt>
                <c:pt idx="891">
                  <c:v>8.3930000000000007</c:v>
                </c:pt>
                <c:pt idx="892">
                  <c:v>8.3719999999999999</c:v>
                </c:pt>
                <c:pt idx="893">
                  <c:v>8.6560000000000006</c:v>
                </c:pt>
                <c:pt idx="894">
                  <c:v>8.6829999999999998</c:v>
                </c:pt>
                <c:pt idx="895">
                  <c:v>8.83</c:v>
                </c:pt>
                <c:pt idx="896">
                  <c:v>8.8870000000000005</c:v>
                </c:pt>
                <c:pt idx="897">
                  <c:v>8.7740000000000009</c:v>
                </c:pt>
                <c:pt idx="898">
                  <c:v>8.9930000000000003</c:v>
                </c:pt>
                <c:pt idx="899">
                  <c:v>9.0920000000000005</c:v>
                </c:pt>
                <c:pt idx="900">
                  <c:v>9.1180000000000003</c:v>
                </c:pt>
                <c:pt idx="901">
                  <c:v>10.253</c:v>
                </c:pt>
                <c:pt idx="902">
                  <c:v>9.2740000000000009</c:v>
                </c:pt>
                <c:pt idx="903">
                  <c:v>9.4670000000000005</c:v>
                </c:pt>
                <c:pt idx="904">
                  <c:v>9.4570000000000007</c:v>
                </c:pt>
                <c:pt idx="905">
                  <c:v>9.64</c:v>
                </c:pt>
                <c:pt idx="906">
                  <c:v>9.261000000000001</c:v>
                </c:pt>
                <c:pt idx="907">
                  <c:v>9.6219999999999999</c:v>
                </c:pt>
                <c:pt idx="908">
                  <c:v>9.447000000000001</c:v>
                </c:pt>
                <c:pt idx="909">
                  <c:v>9.4410000000000007</c:v>
                </c:pt>
                <c:pt idx="910">
                  <c:v>9.5220000000000002</c:v>
                </c:pt>
                <c:pt idx="911">
                  <c:v>9.6150000000000002</c:v>
                </c:pt>
                <c:pt idx="912">
                  <c:v>9.6379999999999999</c:v>
                </c:pt>
                <c:pt idx="913">
                  <c:v>9.548</c:v>
                </c:pt>
                <c:pt idx="914">
                  <c:v>9.1310000000000002</c:v>
                </c:pt>
                <c:pt idx="915">
                  <c:v>9.2910000000000004</c:v>
                </c:pt>
                <c:pt idx="916">
                  <c:v>9.4640000000000004</c:v>
                </c:pt>
                <c:pt idx="917">
                  <c:v>9.3759999999999994</c:v>
                </c:pt>
                <c:pt idx="918">
                  <c:v>9.1319999999999997</c:v>
                </c:pt>
                <c:pt idx="919">
                  <c:v>9.636000000000001</c:v>
                </c:pt>
                <c:pt idx="920">
                  <c:v>9.57</c:v>
                </c:pt>
                <c:pt idx="921">
                  <c:v>9.8810000000000002</c:v>
                </c:pt>
                <c:pt idx="922">
                  <c:v>9.7729999999999997</c:v>
                </c:pt>
                <c:pt idx="923">
                  <c:v>9.511000000000001</c:v>
                </c:pt>
                <c:pt idx="924">
                  <c:v>9.5760000000000005</c:v>
                </c:pt>
                <c:pt idx="925">
                  <c:v>9.4589999999999996</c:v>
                </c:pt>
                <c:pt idx="926">
                  <c:v>9.527000000000001</c:v>
                </c:pt>
                <c:pt idx="927">
                  <c:v>9.9770000000000003</c:v>
                </c:pt>
                <c:pt idx="928">
                  <c:v>9.7070000000000007</c:v>
                </c:pt>
                <c:pt idx="929">
                  <c:v>9.6609999999999996</c:v>
                </c:pt>
                <c:pt idx="930">
                  <c:v>9.9049999999999994</c:v>
                </c:pt>
                <c:pt idx="931">
                  <c:v>8.8550000000000004</c:v>
                </c:pt>
                <c:pt idx="932">
                  <c:v>8.8510000000000009</c:v>
                </c:pt>
                <c:pt idx="933">
                  <c:v>8.4649999999999999</c:v>
                </c:pt>
                <c:pt idx="934">
                  <c:v>8.6059999999999999</c:v>
                </c:pt>
                <c:pt idx="935">
                  <c:v>8.4649999999999999</c:v>
                </c:pt>
                <c:pt idx="936">
                  <c:v>8.5980000000000008</c:v>
                </c:pt>
                <c:pt idx="937">
                  <c:v>9.2509999999999994</c:v>
                </c:pt>
                <c:pt idx="938">
                  <c:v>9.4139999999999997</c:v>
                </c:pt>
                <c:pt idx="939">
                  <c:v>9.4060000000000006</c:v>
                </c:pt>
                <c:pt idx="940">
                  <c:v>9.35</c:v>
                </c:pt>
                <c:pt idx="941">
                  <c:v>9.2409999999999997</c:v>
                </c:pt>
                <c:pt idx="942">
                  <c:v>9.11</c:v>
                </c:pt>
                <c:pt idx="943">
                  <c:v>9.1140000000000008</c:v>
                </c:pt>
                <c:pt idx="944">
                  <c:v>9.6069999999999993</c:v>
                </c:pt>
                <c:pt idx="945">
                  <c:v>9.4830000000000005</c:v>
                </c:pt>
                <c:pt idx="946">
                  <c:v>9.3810000000000002</c:v>
                </c:pt>
                <c:pt idx="947">
                  <c:v>9.673</c:v>
                </c:pt>
                <c:pt idx="948">
                  <c:v>9.6560000000000006</c:v>
                </c:pt>
                <c:pt idx="949">
                  <c:v>9.0630000000000006</c:v>
                </c:pt>
                <c:pt idx="950">
                  <c:v>9.0640000000000001</c:v>
                </c:pt>
                <c:pt idx="951">
                  <c:v>8.8330000000000002</c:v>
                </c:pt>
                <c:pt idx="952">
                  <c:v>8.9090000000000007</c:v>
                </c:pt>
                <c:pt idx="953">
                  <c:v>9.0640000000000001</c:v>
                </c:pt>
                <c:pt idx="954">
                  <c:v>8.923</c:v>
                </c:pt>
                <c:pt idx="955">
                  <c:v>8.952</c:v>
                </c:pt>
                <c:pt idx="956">
                  <c:v>8.8529999999999998</c:v>
                </c:pt>
                <c:pt idx="957">
                  <c:v>8.4310000000000009</c:v>
                </c:pt>
                <c:pt idx="958">
                  <c:v>8.4670000000000005</c:v>
                </c:pt>
                <c:pt idx="959">
                  <c:v>8.5410000000000004</c:v>
                </c:pt>
                <c:pt idx="960">
                  <c:v>8.69</c:v>
                </c:pt>
                <c:pt idx="961">
                  <c:v>8.6769999999999996</c:v>
                </c:pt>
                <c:pt idx="962">
                  <c:v>9.1129999999999995</c:v>
                </c:pt>
                <c:pt idx="963">
                  <c:v>9.548</c:v>
                </c:pt>
                <c:pt idx="964">
                  <c:v>9.5500000000000007</c:v>
                </c:pt>
                <c:pt idx="965">
                  <c:v>9.9570000000000007</c:v>
                </c:pt>
                <c:pt idx="966">
                  <c:v>9.734</c:v>
                </c:pt>
                <c:pt idx="967">
                  <c:v>9.2230000000000008</c:v>
                </c:pt>
                <c:pt idx="968">
                  <c:v>9.016</c:v>
                </c:pt>
                <c:pt idx="969">
                  <c:v>9.1840000000000011</c:v>
                </c:pt>
                <c:pt idx="970">
                  <c:v>9.1590000000000007</c:v>
                </c:pt>
                <c:pt idx="971">
                  <c:v>9.2000000000000011</c:v>
                </c:pt>
                <c:pt idx="972">
                  <c:v>9.9489999999999998</c:v>
                </c:pt>
                <c:pt idx="973">
                  <c:v>9.9239999999999995</c:v>
                </c:pt>
                <c:pt idx="974">
                  <c:v>9.3070000000000004</c:v>
                </c:pt>
                <c:pt idx="975">
                  <c:v>10.037000000000001</c:v>
                </c:pt>
                <c:pt idx="976">
                  <c:v>9.9009999999999998</c:v>
                </c:pt>
                <c:pt idx="977">
                  <c:v>9.745000000000001</c:v>
                </c:pt>
                <c:pt idx="978">
                  <c:v>9.74</c:v>
                </c:pt>
                <c:pt idx="979">
                  <c:v>10.084</c:v>
                </c:pt>
                <c:pt idx="980">
                  <c:v>9.984</c:v>
                </c:pt>
                <c:pt idx="981">
                  <c:v>10.483000000000001</c:v>
                </c:pt>
                <c:pt idx="982">
                  <c:v>10.603</c:v>
                </c:pt>
                <c:pt idx="983">
                  <c:v>10.32</c:v>
                </c:pt>
                <c:pt idx="984">
                  <c:v>11.523</c:v>
                </c:pt>
                <c:pt idx="985">
                  <c:v>11.516999999999999</c:v>
                </c:pt>
                <c:pt idx="986">
                  <c:v>11.821</c:v>
                </c:pt>
                <c:pt idx="987">
                  <c:v>11.776</c:v>
                </c:pt>
                <c:pt idx="988">
                  <c:v>11.872999999999999</c:v>
                </c:pt>
                <c:pt idx="989">
                  <c:v>11.946</c:v>
                </c:pt>
                <c:pt idx="990">
                  <c:v>11.547000000000001</c:v>
                </c:pt>
                <c:pt idx="991">
                  <c:v>11.364000000000001</c:v>
                </c:pt>
                <c:pt idx="992">
                  <c:v>11.015000000000001</c:v>
                </c:pt>
                <c:pt idx="993">
                  <c:v>10.632</c:v>
                </c:pt>
                <c:pt idx="994">
                  <c:v>10.584</c:v>
                </c:pt>
                <c:pt idx="995">
                  <c:v>10.329000000000001</c:v>
                </c:pt>
                <c:pt idx="996">
                  <c:v>10.342000000000001</c:v>
                </c:pt>
                <c:pt idx="997">
                  <c:v>11.377000000000001</c:v>
                </c:pt>
                <c:pt idx="998">
                  <c:v>11.305999999999999</c:v>
                </c:pt>
                <c:pt idx="999">
                  <c:v>11.936999999999999</c:v>
                </c:pt>
                <c:pt idx="1000">
                  <c:v>12.664999999999999</c:v>
                </c:pt>
                <c:pt idx="1001">
                  <c:v>12.638999999999999</c:v>
                </c:pt>
                <c:pt idx="1002">
                  <c:v>11.928000000000001</c:v>
                </c:pt>
                <c:pt idx="1003">
                  <c:v>11.994999999999999</c:v>
                </c:pt>
                <c:pt idx="1004">
                  <c:v>11.992000000000001</c:v>
                </c:pt>
                <c:pt idx="1005">
                  <c:v>11.657999999999999</c:v>
                </c:pt>
                <c:pt idx="1006">
                  <c:v>12.678000000000001</c:v>
                </c:pt>
                <c:pt idx="1007">
                  <c:v>12.678000000000001</c:v>
                </c:pt>
                <c:pt idx="1008">
                  <c:v>12.840999999999999</c:v>
                </c:pt>
                <c:pt idx="1009">
                  <c:v>12.625999999999999</c:v>
                </c:pt>
                <c:pt idx="1010">
                  <c:v>12.673</c:v>
                </c:pt>
                <c:pt idx="1011">
                  <c:v>12.472</c:v>
                </c:pt>
                <c:pt idx="1012">
                  <c:v>12.48</c:v>
                </c:pt>
                <c:pt idx="1013">
                  <c:v>12.496</c:v>
                </c:pt>
                <c:pt idx="1014">
                  <c:v>11.629</c:v>
                </c:pt>
                <c:pt idx="1015">
                  <c:v>11.628</c:v>
                </c:pt>
                <c:pt idx="1016">
                  <c:v>11.786</c:v>
                </c:pt>
                <c:pt idx="1017">
                  <c:v>11.786</c:v>
                </c:pt>
                <c:pt idx="1018">
                  <c:v>11.776</c:v>
                </c:pt>
                <c:pt idx="1019">
                  <c:v>11.808999999999999</c:v>
                </c:pt>
                <c:pt idx="1020">
                  <c:v>11.867000000000001</c:v>
                </c:pt>
                <c:pt idx="1021">
                  <c:v>12.131</c:v>
                </c:pt>
                <c:pt idx="1022">
                  <c:v>12.116</c:v>
                </c:pt>
                <c:pt idx="1023">
                  <c:v>11.898</c:v>
                </c:pt>
                <c:pt idx="1024">
                  <c:v>11.784000000000001</c:v>
                </c:pt>
                <c:pt idx="1025">
                  <c:v>11.798</c:v>
                </c:pt>
                <c:pt idx="1026">
                  <c:v>11.802</c:v>
                </c:pt>
                <c:pt idx="1027">
                  <c:v>10.358000000000001</c:v>
                </c:pt>
                <c:pt idx="1028">
                  <c:v>10.428000000000001</c:v>
                </c:pt>
                <c:pt idx="1029">
                  <c:v>10.124000000000001</c:v>
                </c:pt>
                <c:pt idx="1030">
                  <c:v>9.6379999999999999</c:v>
                </c:pt>
                <c:pt idx="1031">
                  <c:v>9.5830000000000002</c:v>
                </c:pt>
                <c:pt idx="1032">
                  <c:v>9.5259999999999998</c:v>
                </c:pt>
                <c:pt idx="1033">
                  <c:v>9.5250000000000004</c:v>
                </c:pt>
                <c:pt idx="1034">
                  <c:v>9.5259999999999998</c:v>
                </c:pt>
                <c:pt idx="1035">
                  <c:v>9.5090000000000003</c:v>
                </c:pt>
                <c:pt idx="1036">
                  <c:v>8.2249999999999996</c:v>
                </c:pt>
                <c:pt idx="1037">
                  <c:v>8.1829999999999998</c:v>
                </c:pt>
                <c:pt idx="1038">
                  <c:v>7.4720000000000004</c:v>
                </c:pt>
                <c:pt idx="1039">
                  <c:v>7.194</c:v>
                </c:pt>
                <c:pt idx="1040">
                  <c:v>7.18</c:v>
                </c:pt>
                <c:pt idx="1041">
                  <c:v>7.5339999999999998</c:v>
                </c:pt>
                <c:pt idx="1042">
                  <c:v>7.508</c:v>
                </c:pt>
                <c:pt idx="1043">
                  <c:v>7.5590000000000002</c:v>
                </c:pt>
                <c:pt idx="1044">
                  <c:v>7.5350000000000001</c:v>
                </c:pt>
                <c:pt idx="1045">
                  <c:v>7.87</c:v>
                </c:pt>
                <c:pt idx="1046">
                  <c:v>7.4320000000000004</c:v>
                </c:pt>
                <c:pt idx="1047">
                  <c:v>7.9340000000000002</c:v>
                </c:pt>
                <c:pt idx="1048">
                  <c:v>7.782</c:v>
                </c:pt>
                <c:pt idx="1049">
                  <c:v>7.6349999999999998</c:v>
                </c:pt>
                <c:pt idx="1050">
                  <c:v>7.6260000000000003</c:v>
                </c:pt>
                <c:pt idx="1051">
                  <c:v>7.3570000000000002</c:v>
                </c:pt>
                <c:pt idx="1052">
                  <c:v>7.734</c:v>
                </c:pt>
                <c:pt idx="1053">
                  <c:v>8.0530000000000008</c:v>
                </c:pt>
                <c:pt idx="1054">
                  <c:v>8.0410000000000004</c:v>
                </c:pt>
                <c:pt idx="1055">
                  <c:v>8.1669999999999998</c:v>
                </c:pt>
                <c:pt idx="1056">
                  <c:v>8.5009999999999994</c:v>
                </c:pt>
                <c:pt idx="1057">
                  <c:v>8.593</c:v>
                </c:pt>
                <c:pt idx="1058">
                  <c:v>8.543000000000001</c:v>
                </c:pt>
                <c:pt idx="1059">
                  <c:v>8.09</c:v>
                </c:pt>
                <c:pt idx="1060">
                  <c:v>7.66</c:v>
                </c:pt>
                <c:pt idx="1061">
                  <c:v>7.6029999999999998</c:v>
                </c:pt>
                <c:pt idx="1062">
                  <c:v>7.5750000000000002</c:v>
                </c:pt>
                <c:pt idx="1063">
                  <c:v>7.7619999999999996</c:v>
                </c:pt>
                <c:pt idx="1064">
                  <c:v>7.8440000000000003</c:v>
                </c:pt>
                <c:pt idx="1065">
                  <c:v>7.7629999999999999</c:v>
                </c:pt>
                <c:pt idx="1066">
                  <c:v>7.84</c:v>
                </c:pt>
                <c:pt idx="1067">
                  <c:v>7.8490000000000002</c:v>
                </c:pt>
                <c:pt idx="1068">
                  <c:v>7.85</c:v>
                </c:pt>
                <c:pt idx="1069">
                  <c:v>7.8769999999999998</c:v>
                </c:pt>
                <c:pt idx="1070">
                  <c:v>8.0530000000000008</c:v>
                </c:pt>
                <c:pt idx="1071">
                  <c:v>7.5759999999999996</c:v>
                </c:pt>
                <c:pt idx="1072">
                  <c:v>7.5739999999999998</c:v>
                </c:pt>
                <c:pt idx="1073">
                  <c:v>7.8390000000000004</c:v>
                </c:pt>
                <c:pt idx="1074">
                  <c:v>7.8529999999999998</c:v>
                </c:pt>
                <c:pt idx="1075">
                  <c:v>7.9720000000000004</c:v>
                </c:pt>
                <c:pt idx="1076">
                  <c:v>7.74</c:v>
                </c:pt>
                <c:pt idx="1077">
                  <c:v>7.181</c:v>
                </c:pt>
                <c:pt idx="1078">
                  <c:v>7.05</c:v>
                </c:pt>
                <c:pt idx="1079">
                  <c:v>7.0350000000000001</c:v>
                </c:pt>
                <c:pt idx="1080">
                  <c:v>7.0540000000000003</c:v>
                </c:pt>
                <c:pt idx="1081">
                  <c:v>6.7489999999999997</c:v>
                </c:pt>
                <c:pt idx="1082">
                  <c:v>6.5990000000000002</c:v>
                </c:pt>
                <c:pt idx="1083">
                  <c:v>6.0410000000000004</c:v>
                </c:pt>
                <c:pt idx="1084">
                  <c:v>6.1449999999999996</c:v>
                </c:pt>
                <c:pt idx="1085">
                  <c:v>6.1320000000000006</c:v>
                </c:pt>
                <c:pt idx="1086">
                  <c:v>6.2080000000000002</c:v>
                </c:pt>
                <c:pt idx="1087">
                  <c:v>6.0960000000000001</c:v>
                </c:pt>
                <c:pt idx="1088">
                  <c:v>6.56</c:v>
                </c:pt>
                <c:pt idx="1089">
                  <c:v>6.383</c:v>
                </c:pt>
                <c:pt idx="1090">
                  <c:v>6.7190000000000003</c:v>
                </c:pt>
                <c:pt idx="1091">
                  <c:v>6.657</c:v>
                </c:pt>
                <c:pt idx="1092">
                  <c:v>6.9539999999999997</c:v>
                </c:pt>
                <c:pt idx="1093">
                  <c:v>7.4550000000000001</c:v>
                </c:pt>
                <c:pt idx="1094">
                  <c:v>7.4340000000000002</c:v>
                </c:pt>
                <c:pt idx="1095">
                  <c:v>7.4950000000000001</c:v>
                </c:pt>
                <c:pt idx="1096">
                  <c:v>7.4379999999999997</c:v>
                </c:pt>
                <c:pt idx="1097">
                  <c:v>7.6280000000000001</c:v>
                </c:pt>
                <c:pt idx="1098">
                  <c:v>7.7590000000000003</c:v>
                </c:pt>
                <c:pt idx="1099">
                  <c:v>7.7469999999999999</c:v>
                </c:pt>
                <c:pt idx="1100">
                  <c:v>7.5419999999999998</c:v>
                </c:pt>
                <c:pt idx="1101">
                  <c:v>7.5419999999999998</c:v>
                </c:pt>
                <c:pt idx="1102">
                  <c:v>7.532</c:v>
                </c:pt>
                <c:pt idx="1103">
                  <c:v>7.4320000000000004</c:v>
                </c:pt>
                <c:pt idx="1104">
                  <c:v>7.53</c:v>
                </c:pt>
                <c:pt idx="1105">
                  <c:v>7.1459999999999999</c:v>
                </c:pt>
                <c:pt idx="1106">
                  <c:v>7.1440000000000001</c:v>
                </c:pt>
                <c:pt idx="1107">
                  <c:v>7.056</c:v>
                </c:pt>
                <c:pt idx="1108">
                  <c:v>7.0860000000000003</c:v>
                </c:pt>
                <c:pt idx="1109">
                  <c:v>7.1139999999999999</c:v>
                </c:pt>
                <c:pt idx="1110">
                  <c:v>7.4560000000000004</c:v>
                </c:pt>
                <c:pt idx="1111">
                  <c:v>7.5060000000000002</c:v>
                </c:pt>
                <c:pt idx="1112">
                  <c:v>7.4050000000000002</c:v>
                </c:pt>
                <c:pt idx="1113">
                  <c:v>7.2030000000000003</c:v>
                </c:pt>
                <c:pt idx="1114">
                  <c:v>7.2119999999999997</c:v>
                </c:pt>
                <c:pt idx="1115">
                  <c:v>7.109</c:v>
                </c:pt>
                <c:pt idx="1116">
                  <c:v>6.952</c:v>
                </c:pt>
                <c:pt idx="1117">
                  <c:v>7.2290000000000001</c:v>
                </c:pt>
                <c:pt idx="1118">
                  <c:v>7.2119999999999997</c:v>
                </c:pt>
                <c:pt idx="1119">
                  <c:v>7.3120000000000003</c:v>
                </c:pt>
                <c:pt idx="1120">
                  <c:v>7.008</c:v>
                </c:pt>
                <c:pt idx="1121">
                  <c:v>6.9930000000000003</c:v>
                </c:pt>
                <c:pt idx="1122">
                  <c:v>6.657</c:v>
                </c:pt>
                <c:pt idx="1123">
                  <c:v>5.8959999999999999</c:v>
                </c:pt>
                <c:pt idx="1124">
                  <c:v>5.9489999999999998</c:v>
                </c:pt>
                <c:pt idx="1125">
                  <c:v>5.86</c:v>
                </c:pt>
                <c:pt idx="1126">
                  <c:v>5.6959999999999997</c:v>
                </c:pt>
                <c:pt idx="1127">
                  <c:v>5.5359999999999996</c:v>
                </c:pt>
                <c:pt idx="1128">
                  <c:v>5.4429999999999996</c:v>
                </c:pt>
                <c:pt idx="1129">
                  <c:v>5.4550000000000001</c:v>
                </c:pt>
                <c:pt idx="1130">
                  <c:v>5.4379999999999997</c:v>
                </c:pt>
                <c:pt idx="1131">
                  <c:v>5.5350000000000001</c:v>
                </c:pt>
                <c:pt idx="1132">
                  <c:v>5.5380000000000003</c:v>
                </c:pt>
                <c:pt idx="1133">
                  <c:v>5.4530000000000003</c:v>
                </c:pt>
                <c:pt idx="1134">
                  <c:v>5.282</c:v>
                </c:pt>
                <c:pt idx="1135">
                  <c:v>5.2960000000000003</c:v>
                </c:pt>
                <c:pt idx="1136">
                  <c:v>5.4180000000000001</c:v>
                </c:pt>
                <c:pt idx="1137">
                  <c:v>5.4169999999999998</c:v>
                </c:pt>
                <c:pt idx="1138">
                  <c:v>5.3719999999999999</c:v>
                </c:pt>
                <c:pt idx="1139">
                  <c:v>5.4059999999999997</c:v>
                </c:pt>
                <c:pt idx="1140">
                  <c:v>5.3150000000000004</c:v>
                </c:pt>
                <c:pt idx="1141">
                  <c:v>5.2519999999999998</c:v>
                </c:pt>
                <c:pt idx="1142">
                  <c:v>5.1719999999999997</c:v>
                </c:pt>
                <c:pt idx="1143">
                  <c:v>5.1230000000000002</c:v>
                </c:pt>
                <c:pt idx="1144">
                  <c:v>5.1539999999999999</c:v>
                </c:pt>
                <c:pt idx="1145">
                  <c:v>5.3</c:v>
                </c:pt>
                <c:pt idx="1146">
                  <c:v>5.609</c:v>
                </c:pt>
                <c:pt idx="1147">
                  <c:v>5.1859999999999999</c:v>
                </c:pt>
                <c:pt idx="1148">
                  <c:v>4.8289999999999997</c:v>
                </c:pt>
                <c:pt idx="1149">
                  <c:v>4.5830000000000002</c:v>
                </c:pt>
                <c:pt idx="1150">
                  <c:v>4.5380000000000003</c:v>
                </c:pt>
                <c:pt idx="1151">
                  <c:v>4.7839999999999998</c:v>
                </c:pt>
                <c:pt idx="1152">
                  <c:v>4.7839999999999998</c:v>
                </c:pt>
                <c:pt idx="1153">
                  <c:v>4.54</c:v>
                </c:pt>
                <c:pt idx="1154">
                  <c:v>4.7949999999999999</c:v>
                </c:pt>
                <c:pt idx="1155">
                  <c:v>4.6909999999999998</c:v>
                </c:pt>
                <c:pt idx="1156">
                  <c:v>5.0460000000000003</c:v>
                </c:pt>
                <c:pt idx="1157">
                  <c:v>5.173</c:v>
                </c:pt>
                <c:pt idx="1158">
                  <c:v>5.1769999999999996</c:v>
                </c:pt>
                <c:pt idx="1159">
                  <c:v>5.1920000000000002</c:v>
                </c:pt>
                <c:pt idx="1160">
                  <c:v>5.2480000000000002</c:v>
                </c:pt>
                <c:pt idx="1161">
                  <c:v>5.4850000000000003</c:v>
                </c:pt>
                <c:pt idx="1162">
                  <c:v>5.516</c:v>
                </c:pt>
                <c:pt idx="1163">
                  <c:v>5.6980000000000004</c:v>
                </c:pt>
                <c:pt idx="1164">
                  <c:v>5.7629999999999999</c:v>
                </c:pt>
                <c:pt idx="1165">
                  <c:v>6.1980000000000004</c:v>
                </c:pt>
                <c:pt idx="1166">
                  <c:v>6.1289999999999996</c:v>
                </c:pt>
                <c:pt idx="1167">
                  <c:v>6.5529999999999999</c:v>
                </c:pt>
                <c:pt idx="1168">
                  <c:v>6.556</c:v>
                </c:pt>
                <c:pt idx="1169">
                  <c:v>6.5070000000000006</c:v>
                </c:pt>
                <c:pt idx="1170">
                  <c:v>6.2050000000000001</c:v>
                </c:pt>
                <c:pt idx="1171">
                  <c:v>6.2359999999999998</c:v>
                </c:pt>
                <c:pt idx="1172">
                  <c:v>6.2560000000000002</c:v>
                </c:pt>
                <c:pt idx="1173">
                  <c:v>7.5990000000000002</c:v>
                </c:pt>
                <c:pt idx="1174">
                  <c:v>7.5979999999999999</c:v>
                </c:pt>
                <c:pt idx="1175">
                  <c:v>7.4740000000000002</c:v>
                </c:pt>
                <c:pt idx="1176">
                  <c:v>7.1529999999999996</c:v>
                </c:pt>
                <c:pt idx="1177">
                  <c:v>7.9950000000000001</c:v>
                </c:pt>
                <c:pt idx="1178">
                  <c:v>8.2210000000000001</c:v>
                </c:pt>
                <c:pt idx="1179">
                  <c:v>8.266</c:v>
                </c:pt>
                <c:pt idx="1180">
                  <c:v>8.298</c:v>
                </c:pt>
                <c:pt idx="1181">
                  <c:v>8.109</c:v>
                </c:pt>
                <c:pt idx="1182">
                  <c:v>8.1129999999999995</c:v>
                </c:pt>
                <c:pt idx="1183">
                  <c:v>8.173</c:v>
                </c:pt>
                <c:pt idx="1184">
                  <c:v>8.1330000000000009</c:v>
                </c:pt>
                <c:pt idx="1185">
                  <c:v>8.0860000000000003</c:v>
                </c:pt>
                <c:pt idx="1186">
                  <c:v>7.8710000000000004</c:v>
                </c:pt>
                <c:pt idx="1187">
                  <c:v>7.835</c:v>
                </c:pt>
                <c:pt idx="1188">
                  <c:v>7.9379999999999997</c:v>
                </c:pt>
                <c:pt idx="1189">
                  <c:v>7.9660000000000002</c:v>
                </c:pt>
                <c:pt idx="1190">
                  <c:v>8</c:v>
                </c:pt>
                <c:pt idx="1191">
                  <c:v>8.0809999999999995</c:v>
                </c:pt>
                <c:pt idx="1192">
                  <c:v>8.5030000000000001</c:v>
                </c:pt>
                <c:pt idx="1193">
                  <c:v>8.3970000000000002</c:v>
                </c:pt>
                <c:pt idx="1194">
                  <c:v>8.3360000000000003</c:v>
                </c:pt>
                <c:pt idx="1195">
                  <c:v>8.0760000000000005</c:v>
                </c:pt>
                <c:pt idx="1196">
                  <c:v>8.1660000000000004</c:v>
                </c:pt>
                <c:pt idx="1197">
                  <c:v>7.8620000000000001</c:v>
                </c:pt>
                <c:pt idx="1198">
                  <c:v>8.636000000000001</c:v>
                </c:pt>
                <c:pt idx="1199">
                  <c:v>8.6010000000000009</c:v>
                </c:pt>
                <c:pt idx="1200">
                  <c:v>8.5920000000000005</c:v>
                </c:pt>
                <c:pt idx="1201">
                  <c:v>8.5719999999999992</c:v>
                </c:pt>
                <c:pt idx="1202">
                  <c:v>8.59</c:v>
                </c:pt>
                <c:pt idx="1203">
                  <c:v>7.4589999999999996</c:v>
                </c:pt>
                <c:pt idx="1204">
                  <c:v>7.4340000000000002</c:v>
                </c:pt>
                <c:pt idx="1205">
                  <c:v>7.4249999999999998</c:v>
                </c:pt>
                <c:pt idx="1206">
                  <c:v>7.44</c:v>
                </c:pt>
                <c:pt idx="1207">
                  <c:v>6.5579999999999998</c:v>
                </c:pt>
                <c:pt idx="1208">
                  <c:v>6.29</c:v>
                </c:pt>
                <c:pt idx="1209">
                  <c:v>6.2670000000000003</c:v>
                </c:pt>
                <c:pt idx="1210">
                  <c:v>6.4580000000000002</c:v>
                </c:pt>
                <c:pt idx="1211">
                  <c:v>6.5389999999999997</c:v>
                </c:pt>
                <c:pt idx="1212">
                  <c:v>6.516</c:v>
                </c:pt>
                <c:pt idx="1213">
                  <c:v>6.5510000000000002</c:v>
                </c:pt>
                <c:pt idx="1214">
                  <c:v>6.5279999999999996</c:v>
                </c:pt>
                <c:pt idx="1215">
                  <c:v>6.5830000000000002</c:v>
                </c:pt>
                <c:pt idx="1216">
                  <c:v>6.6289999999999996</c:v>
                </c:pt>
                <c:pt idx="1217">
                  <c:v>6.6449999999999996</c:v>
                </c:pt>
                <c:pt idx="1218">
                  <c:v>6.4160000000000004</c:v>
                </c:pt>
                <c:pt idx="1219">
                  <c:v>6.33</c:v>
                </c:pt>
                <c:pt idx="1220">
                  <c:v>6.22</c:v>
                </c:pt>
                <c:pt idx="1221">
                  <c:v>6.0609999999999999</c:v>
                </c:pt>
                <c:pt idx="1222">
                  <c:v>5.6289999999999996</c:v>
                </c:pt>
                <c:pt idx="1223">
                  <c:v>6.2110000000000003</c:v>
                </c:pt>
                <c:pt idx="1224">
                  <c:v>6.1879999999999997</c:v>
                </c:pt>
                <c:pt idx="1225">
                  <c:v>6.2869999999999999</c:v>
                </c:pt>
                <c:pt idx="1226">
                  <c:v>6.0010000000000003</c:v>
                </c:pt>
                <c:pt idx="1227">
                  <c:v>5.952</c:v>
                </c:pt>
                <c:pt idx="1228">
                  <c:v>5.2279999999999998</c:v>
                </c:pt>
                <c:pt idx="1229">
                  <c:v>5.327</c:v>
                </c:pt>
                <c:pt idx="1230">
                  <c:v>5.4729999999999999</c:v>
                </c:pt>
                <c:pt idx="1231">
                  <c:v>5.383</c:v>
                </c:pt>
                <c:pt idx="1232">
                  <c:v>5.508</c:v>
                </c:pt>
                <c:pt idx="1233">
                  <c:v>5.508</c:v>
                </c:pt>
                <c:pt idx="1234">
                  <c:v>5.6120000000000001</c:v>
                </c:pt>
                <c:pt idx="1235">
                  <c:v>5.6079999999999997</c:v>
                </c:pt>
                <c:pt idx="1236">
                  <c:v>5.7519999999999998</c:v>
                </c:pt>
                <c:pt idx="1237">
                  <c:v>5.782</c:v>
                </c:pt>
                <c:pt idx="1238">
                  <c:v>5.9269999999999996</c:v>
                </c:pt>
                <c:pt idx="1239">
                  <c:v>5.9249999999999998</c:v>
                </c:pt>
                <c:pt idx="1240">
                  <c:v>5.6820000000000004</c:v>
                </c:pt>
                <c:pt idx="1241">
                  <c:v>5.63</c:v>
                </c:pt>
                <c:pt idx="1242">
                  <c:v>5.9859999999999998</c:v>
                </c:pt>
                <c:pt idx="1243">
                  <c:v>5.8860000000000001</c:v>
                </c:pt>
                <c:pt idx="1244">
                  <c:v>5.9530000000000003</c:v>
                </c:pt>
                <c:pt idx="1245">
                  <c:v>6.1449999999999996</c:v>
                </c:pt>
                <c:pt idx="1246">
                  <c:v>6.0890000000000004</c:v>
                </c:pt>
                <c:pt idx="1247">
                  <c:v>6.0529999999999999</c:v>
                </c:pt>
                <c:pt idx="1248">
                  <c:v>5.8570000000000002</c:v>
                </c:pt>
                <c:pt idx="1249">
                  <c:v>5.8730000000000002</c:v>
                </c:pt>
                <c:pt idx="1250">
                  <c:v>5.9359999999999999</c:v>
                </c:pt>
                <c:pt idx="1251">
                  <c:v>6.0549999999999997</c:v>
                </c:pt>
                <c:pt idx="1252">
                  <c:v>6.2309999999999999</c:v>
                </c:pt>
                <c:pt idx="1253">
                  <c:v>5.7009999999999996</c:v>
                </c:pt>
                <c:pt idx="1254">
                  <c:v>5.7030000000000003</c:v>
                </c:pt>
                <c:pt idx="1255">
                  <c:v>5.657</c:v>
                </c:pt>
                <c:pt idx="1256">
                  <c:v>5.6440000000000001</c:v>
                </c:pt>
                <c:pt idx="1257">
                  <c:v>5.3579999999999997</c:v>
                </c:pt>
                <c:pt idx="1258">
                  <c:v>5.0910000000000002</c:v>
                </c:pt>
                <c:pt idx="1259">
                  <c:v>5.0910000000000002</c:v>
                </c:pt>
                <c:pt idx="1260">
                  <c:v>5.1790000000000003</c:v>
                </c:pt>
                <c:pt idx="1261">
                  <c:v>5.1160000000000014</c:v>
                </c:pt>
                <c:pt idx="1262">
                  <c:v>4.9800000000000004</c:v>
                </c:pt>
                <c:pt idx="1263">
                  <c:v>5.3079999999999998</c:v>
                </c:pt>
                <c:pt idx="1264">
                  <c:v>5.2960000000000003</c:v>
                </c:pt>
                <c:pt idx="1265">
                  <c:v>5.3339999999999996</c:v>
                </c:pt>
                <c:pt idx="1266">
                  <c:v>5.2329999999999997</c:v>
                </c:pt>
                <c:pt idx="1267">
                  <c:v>5.0490000000000004</c:v>
                </c:pt>
                <c:pt idx="1268">
                  <c:v>4.9329999999999998</c:v>
                </c:pt>
                <c:pt idx="1269">
                  <c:v>4.9029999999999996</c:v>
                </c:pt>
                <c:pt idx="1270">
                  <c:v>4.8819999999999997</c:v>
                </c:pt>
                <c:pt idx="1271">
                  <c:v>4.843</c:v>
                </c:pt>
                <c:pt idx="1272">
                  <c:v>4.1859999999999999</c:v>
                </c:pt>
                <c:pt idx="1273">
                  <c:v>4.1980000000000004</c:v>
                </c:pt>
                <c:pt idx="1274">
                  <c:v>4.4560000000000004</c:v>
                </c:pt>
                <c:pt idx="1275">
                  <c:v>4.2409999999999997</c:v>
                </c:pt>
                <c:pt idx="1276">
                  <c:v>4.2389999999999999</c:v>
                </c:pt>
                <c:pt idx="1277">
                  <c:v>4.1900000000000004</c:v>
                </c:pt>
                <c:pt idx="1278">
                  <c:v>5.0199999999999996</c:v>
                </c:pt>
                <c:pt idx="1279">
                  <c:v>5.0179999999999998</c:v>
                </c:pt>
                <c:pt idx="1280">
                  <c:v>4.8579999999999997</c:v>
                </c:pt>
                <c:pt idx="1281">
                  <c:v>4.6059999999999999</c:v>
                </c:pt>
                <c:pt idx="1282">
                  <c:v>4.4969999999999999</c:v>
                </c:pt>
                <c:pt idx="1283">
                  <c:v>4.4219999999999997</c:v>
                </c:pt>
                <c:pt idx="1284">
                  <c:v>4.5439999999999996</c:v>
                </c:pt>
                <c:pt idx="1285">
                  <c:v>4.468</c:v>
                </c:pt>
                <c:pt idx="1286">
                  <c:v>4.492</c:v>
                </c:pt>
                <c:pt idx="1287">
                  <c:v>4.8079999999999998</c:v>
                </c:pt>
                <c:pt idx="1288">
                  <c:v>4.8360000000000003</c:v>
                </c:pt>
                <c:pt idx="1289">
                  <c:v>4.8129999999999997</c:v>
                </c:pt>
                <c:pt idx="1290">
                  <c:v>4.7850000000000001</c:v>
                </c:pt>
                <c:pt idx="1291">
                  <c:v>4.8710000000000004</c:v>
                </c:pt>
                <c:pt idx="1292">
                  <c:v>4.8650000000000002</c:v>
                </c:pt>
                <c:pt idx="1293">
                  <c:v>4.5670000000000002</c:v>
                </c:pt>
                <c:pt idx="1294">
                  <c:v>4.5129999999999999</c:v>
                </c:pt>
                <c:pt idx="1295">
                  <c:v>4.5430000000000001</c:v>
                </c:pt>
                <c:pt idx="1296">
                  <c:v>4.4909999999999997</c:v>
                </c:pt>
                <c:pt idx="1297">
                  <c:v>4.4829999999999997</c:v>
                </c:pt>
                <c:pt idx="1298">
                  <c:v>4.6150000000000002</c:v>
                </c:pt>
                <c:pt idx="1299">
                  <c:v>4.6180000000000003</c:v>
                </c:pt>
                <c:pt idx="1300">
                  <c:v>4.6070000000000002</c:v>
                </c:pt>
                <c:pt idx="1301">
                  <c:v>4.6079999999999997</c:v>
                </c:pt>
                <c:pt idx="1302">
                  <c:v>4.6040000000000001</c:v>
                </c:pt>
                <c:pt idx="1303">
                  <c:v>4.5449999999999999</c:v>
                </c:pt>
                <c:pt idx="1304">
                  <c:v>4.4050000000000002</c:v>
                </c:pt>
                <c:pt idx="1305">
                  <c:v>4.3840000000000003</c:v>
                </c:pt>
                <c:pt idx="1306">
                  <c:v>4.4039999999999999</c:v>
                </c:pt>
                <c:pt idx="1307">
                  <c:v>4.8680000000000003</c:v>
                </c:pt>
                <c:pt idx="1308">
                  <c:v>4.0789999999999997</c:v>
                </c:pt>
                <c:pt idx="1309">
                  <c:v>4.1749999999999998</c:v>
                </c:pt>
                <c:pt idx="1310">
                  <c:v>4.1509999999999998</c:v>
                </c:pt>
                <c:pt idx="1311">
                  <c:v>4.2130000000000001</c:v>
                </c:pt>
                <c:pt idx="1312">
                  <c:v>5.149</c:v>
                </c:pt>
                <c:pt idx="1313">
                  <c:v>5.181</c:v>
                </c:pt>
                <c:pt idx="1314">
                  <c:v>5.1000000000000014</c:v>
                </c:pt>
                <c:pt idx="1315">
                  <c:v>5.1440000000000001</c:v>
                </c:pt>
                <c:pt idx="1316">
                  <c:v>5.1230000000000002</c:v>
                </c:pt>
                <c:pt idx="1317">
                  <c:v>4.819</c:v>
                </c:pt>
                <c:pt idx="1318">
                  <c:v>5.0060000000000002</c:v>
                </c:pt>
                <c:pt idx="1319">
                  <c:v>4.9989999999999997</c:v>
                </c:pt>
                <c:pt idx="1320">
                  <c:v>4.9409999999999998</c:v>
                </c:pt>
                <c:pt idx="1321">
                  <c:v>4.8609999999999998</c:v>
                </c:pt>
                <c:pt idx="1322">
                  <c:v>4.8440000000000003</c:v>
                </c:pt>
                <c:pt idx="1323">
                  <c:v>4.7279999999999998</c:v>
                </c:pt>
                <c:pt idx="1324">
                  <c:v>4.7270000000000003</c:v>
                </c:pt>
                <c:pt idx="1325">
                  <c:v>4.7119999999999997</c:v>
                </c:pt>
                <c:pt idx="1326">
                  <c:v>4.8179999999999996</c:v>
                </c:pt>
                <c:pt idx="1327">
                  <c:v>4.8259999999999996</c:v>
                </c:pt>
                <c:pt idx="1328">
                  <c:v>4.633</c:v>
                </c:pt>
                <c:pt idx="1329">
                  <c:v>4.8170000000000002</c:v>
                </c:pt>
                <c:pt idx="1330">
                  <c:v>4.8230000000000004</c:v>
                </c:pt>
                <c:pt idx="1331">
                  <c:v>4.899</c:v>
                </c:pt>
                <c:pt idx="1332">
                  <c:v>5.1840000000000002</c:v>
                </c:pt>
                <c:pt idx="1333">
                  <c:v>5.1820000000000004</c:v>
                </c:pt>
                <c:pt idx="1334">
                  <c:v>5.1829999999999998</c:v>
                </c:pt>
                <c:pt idx="1335">
                  <c:v>5.2450000000000001</c:v>
                </c:pt>
                <c:pt idx="1336">
                  <c:v>5.24</c:v>
                </c:pt>
                <c:pt idx="1337">
                  <c:v>5.0389999999999997</c:v>
                </c:pt>
                <c:pt idx="1338">
                  <c:v>5.04</c:v>
                </c:pt>
                <c:pt idx="1339">
                  <c:v>4.9569999999999999</c:v>
                </c:pt>
                <c:pt idx="1340">
                  <c:v>4.9669999999999996</c:v>
                </c:pt>
                <c:pt idx="1341">
                  <c:v>5.3639999999999999</c:v>
                </c:pt>
                <c:pt idx="1342">
                  <c:v>4.5289999999999999</c:v>
                </c:pt>
                <c:pt idx="1343">
                  <c:v>4.45</c:v>
                </c:pt>
                <c:pt idx="1344">
                  <c:v>4.4480000000000004</c:v>
                </c:pt>
                <c:pt idx="1345">
                  <c:v>4.3970000000000002</c:v>
                </c:pt>
                <c:pt idx="1346">
                  <c:v>4.556</c:v>
                </c:pt>
                <c:pt idx="1347">
                  <c:v>4.5920000000000014</c:v>
                </c:pt>
                <c:pt idx="1348">
                  <c:v>4.5350000000000001</c:v>
                </c:pt>
                <c:pt idx="1349">
                  <c:v>4.5609999999999999</c:v>
                </c:pt>
                <c:pt idx="1350">
                  <c:v>4.5259999999999998</c:v>
                </c:pt>
                <c:pt idx="1351">
                  <c:v>4.6429999999999998</c:v>
                </c:pt>
                <c:pt idx="1352">
                  <c:v>4.9210000000000003</c:v>
                </c:pt>
                <c:pt idx="1353">
                  <c:v>5.1909999999999998</c:v>
                </c:pt>
                <c:pt idx="1354">
                  <c:v>5.25</c:v>
                </c:pt>
                <c:pt idx="1355">
                  <c:v>5.1559999999999997</c:v>
                </c:pt>
                <c:pt idx="1356">
                  <c:v>4.9950000000000001</c:v>
                </c:pt>
                <c:pt idx="1357">
                  <c:v>5.149</c:v>
                </c:pt>
                <c:pt idx="1358">
                  <c:v>5.5430000000000001</c:v>
                </c:pt>
                <c:pt idx="1359">
                  <c:v>5.7080000000000002</c:v>
                </c:pt>
                <c:pt idx="1360">
                  <c:v>5.7089999999999996</c:v>
                </c:pt>
                <c:pt idx="1361">
                  <c:v>5.8029999999999999</c:v>
                </c:pt>
                <c:pt idx="1362">
                  <c:v>5.6529999999999996</c:v>
                </c:pt>
                <c:pt idx="1363">
                  <c:v>5.7450000000000001</c:v>
                </c:pt>
                <c:pt idx="1364">
                  <c:v>5.7960000000000003</c:v>
                </c:pt>
                <c:pt idx="1365">
                  <c:v>5.6980000000000004</c:v>
                </c:pt>
                <c:pt idx="1366">
                  <c:v>5.7469999999999999</c:v>
                </c:pt>
                <c:pt idx="1367">
                  <c:v>5.7770000000000001</c:v>
                </c:pt>
                <c:pt idx="1368">
                  <c:v>5.798</c:v>
                </c:pt>
                <c:pt idx="1369">
                  <c:v>6.1340000000000003</c:v>
                </c:pt>
                <c:pt idx="1370">
                  <c:v>6.109</c:v>
                </c:pt>
                <c:pt idx="1371">
                  <c:v>5.8719999999999999</c:v>
                </c:pt>
                <c:pt idx="1372">
                  <c:v>5.7469999999999999</c:v>
                </c:pt>
                <c:pt idx="1373">
                  <c:v>5.798</c:v>
                </c:pt>
                <c:pt idx="1374">
                  <c:v>5.8170000000000002</c:v>
                </c:pt>
                <c:pt idx="1375">
                  <c:v>6.02</c:v>
                </c:pt>
                <c:pt idx="1376">
                  <c:v>5.9710000000000001</c:v>
                </c:pt>
                <c:pt idx="1377">
                  <c:v>5.9550000000000001</c:v>
                </c:pt>
                <c:pt idx="1378">
                  <c:v>5.8559999999999999</c:v>
                </c:pt>
                <c:pt idx="1379">
                  <c:v>5.94</c:v>
                </c:pt>
                <c:pt idx="1380">
                  <c:v>6.3920000000000003</c:v>
                </c:pt>
                <c:pt idx="1381">
                  <c:v>7.0949999999999998</c:v>
                </c:pt>
                <c:pt idx="1382">
                  <c:v>6.9740000000000002</c:v>
                </c:pt>
                <c:pt idx="1383">
                  <c:v>6.625</c:v>
                </c:pt>
                <c:pt idx="1384">
                  <c:v>6.6070000000000002</c:v>
                </c:pt>
                <c:pt idx="1385">
                  <c:v>6.7309999999999999</c:v>
                </c:pt>
                <c:pt idx="1386">
                  <c:v>6.649</c:v>
                </c:pt>
                <c:pt idx="1387">
                  <c:v>6.6609999999999996</c:v>
                </c:pt>
                <c:pt idx="1388">
                  <c:v>6.51</c:v>
                </c:pt>
                <c:pt idx="1389">
                  <c:v>6.29</c:v>
                </c:pt>
                <c:pt idx="1390">
                  <c:v>6.3259999999999996</c:v>
                </c:pt>
                <c:pt idx="1391">
                  <c:v>6.3479999999999999</c:v>
                </c:pt>
                <c:pt idx="1392">
                  <c:v>6.9269999999999996</c:v>
                </c:pt>
                <c:pt idx="1393">
                  <c:v>6.9029999999999996</c:v>
                </c:pt>
                <c:pt idx="1394">
                  <c:v>6.8620000000000001</c:v>
                </c:pt>
                <c:pt idx="1395">
                  <c:v>6.859</c:v>
                </c:pt>
                <c:pt idx="1396">
                  <c:v>6.83</c:v>
                </c:pt>
                <c:pt idx="1397">
                  <c:v>7.55</c:v>
                </c:pt>
                <c:pt idx="1398">
                  <c:v>7.6079999999999997</c:v>
                </c:pt>
                <c:pt idx="1399">
                  <c:v>7.415</c:v>
                </c:pt>
                <c:pt idx="1400">
                  <c:v>7.4649999999999999</c:v>
                </c:pt>
                <c:pt idx="1401">
                  <c:v>7.452</c:v>
                </c:pt>
                <c:pt idx="1402">
                  <c:v>7.5110000000000001</c:v>
                </c:pt>
                <c:pt idx="1403">
                  <c:v>7.7779999999999996</c:v>
                </c:pt>
                <c:pt idx="1404">
                  <c:v>7.9889999999999999</c:v>
                </c:pt>
                <c:pt idx="1405">
                  <c:v>7.8050000000000006</c:v>
                </c:pt>
                <c:pt idx="1406">
                  <c:v>7.9269999999999996</c:v>
                </c:pt>
                <c:pt idx="1407">
                  <c:v>8.1180000000000003</c:v>
                </c:pt>
                <c:pt idx="1408">
                  <c:v>8.1129999999999995</c:v>
                </c:pt>
                <c:pt idx="1409">
                  <c:v>8.0679999999999996</c:v>
                </c:pt>
                <c:pt idx="1410">
                  <c:v>7.7249999999999996</c:v>
                </c:pt>
                <c:pt idx="1411">
                  <c:v>7.2629999999999999</c:v>
                </c:pt>
                <c:pt idx="1412">
                  <c:v>7.5920000000000014</c:v>
                </c:pt>
                <c:pt idx="1413">
                  <c:v>7.609</c:v>
                </c:pt>
                <c:pt idx="1414">
                  <c:v>7.9140000000000006</c:v>
                </c:pt>
                <c:pt idx="1415">
                  <c:v>7.8109999999999999</c:v>
                </c:pt>
                <c:pt idx="1416">
                  <c:v>7.8319999999999999</c:v>
                </c:pt>
                <c:pt idx="1417">
                  <c:v>8.6050000000000004</c:v>
                </c:pt>
                <c:pt idx="1418">
                  <c:v>8.5830000000000002</c:v>
                </c:pt>
                <c:pt idx="1419">
                  <c:v>8.5150000000000006</c:v>
                </c:pt>
                <c:pt idx="1420">
                  <c:v>8.6080000000000005</c:v>
                </c:pt>
                <c:pt idx="1421">
                  <c:v>8.58</c:v>
                </c:pt>
                <c:pt idx="1422">
                  <c:v>8.136000000000001</c:v>
                </c:pt>
                <c:pt idx="1423">
                  <c:v>8.1370000000000005</c:v>
                </c:pt>
                <c:pt idx="1424">
                  <c:v>8.120000000000001</c:v>
                </c:pt>
                <c:pt idx="1425">
                  <c:v>8.1330000000000009</c:v>
                </c:pt>
                <c:pt idx="1426">
                  <c:v>8.625</c:v>
                </c:pt>
                <c:pt idx="1427">
                  <c:v>8.1820000000000004</c:v>
                </c:pt>
                <c:pt idx="1428">
                  <c:v>8.2850000000000001</c:v>
                </c:pt>
                <c:pt idx="1429">
                  <c:v>8.2669999999999995</c:v>
                </c:pt>
                <c:pt idx="1430">
                  <c:v>8.202</c:v>
                </c:pt>
                <c:pt idx="1431">
                  <c:v>8.2889999999999997</c:v>
                </c:pt>
                <c:pt idx="1432">
                  <c:v>8.2550000000000008</c:v>
                </c:pt>
                <c:pt idx="1433">
                  <c:v>7.9429999999999996</c:v>
                </c:pt>
                <c:pt idx="1434">
                  <c:v>7.76</c:v>
                </c:pt>
                <c:pt idx="1435">
                  <c:v>7.9480000000000004</c:v>
                </c:pt>
                <c:pt idx="1436">
                  <c:v>7.81</c:v>
                </c:pt>
                <c:pt idx="1437">
                  <c:v>7.5910000000000002</c:v>
                </c:pt>
                <c:pt idx="1438">
                  <c:v>8.6950000000000003</c:v>
                </c:pt>
                <c:pt idx="1439">
                  <c:v>8.7460000000000004</c:v>
                </c:pt>
                <c:pt idx="1440">
                  <c:v>8.7379999999999995</c:v>
                </c:pt>
                <c:pt idx="1441">
                  <c:v>8.8059999999999992</c:v>
                </c:pt>
                <c:pt idx="1442">
                  <c:v>9.6829999999999998</c:v>
                </c:pt>
                <c:pt idx="1443">
                  <c:v>9.69</c:v>
                </c:pt>
                <c:pt idx="1444">
                  <c:v>9.4489999999999998</c:v>
                </c:pt>
                <c:pt idx="1445">
                  <c:v>9.64</c:v>
                </c:pt>
                <c:pt idx="1446">
                  <c:v>9.65</c:v>
                </c:pt>
                <c:pt idx="1447">
                  <c:v>8.8409999999999993</c:v>
                </c:pt>
                <c:pt idx="1448">
                  <c:v>8.875</c:v>
                </c:pt>
                <c:pt idx="1449">
                  <c:v>9.0050000000000008</c:v>
                </c:pt>
                <c:pt idx="1450">
                  <c:v>8.8420000000000005</c:v>
                </c:pt>
                <c:pt idx="1451">
                  <c:v>8.8810000000000002</c:v>
                </c:pt>
                <c:pt idx="1452">
                  <c:v>8.9350000000000005</c:v>
                </c:pt>
                <c:pt idx="1453">
                  <c:v>9.0020000000000007</c:v>
                </c:pt>
                <c:pt idx="1454">
                  <c:v>8.9890000000000008</c:v>
                </c:pt>
                <c:pt idx="1455">
                  <c:v>8.9689999999999994</c:v>
                </c:pt>
                <c:pt idx="1456">
                  <c:v>8.61</c:v>
                </c:pt>
                <c:pt idx="1457">
                  <c:v>9.0050000000000008</c:v>
                </c:pt>
                <c:pt idx="1458">
                  <c:v>8.9589999999999996</c:v>
                </c:pt>
                <c:pt idx="1459">
                  <c:v>8.9580000000000002</c:v>
                </c:pt>
                <c:pt idx="1460">
                  <c:v>8.9789999999999992</c:v>
                </c:pt>
                <c:pt idx="1461">
                  <c:v>8.8949999999999996</c:v>
                </c:pt>
                <c:pt idx="1462">
                  <c:v>8.9410000000000007</c:v>
                </c:pt>
                <c:pt idx="1463">
                  <c:v>8.9120000000000008</c:v>
                </c:pt>
                <c:pt idx="1464">
                  <c:v>8.9640000000000004</c:v>
                </c:pt>
                <c:pt idx="1465">
                  <c:v>8.9310000000000009</c:v>
                </c:pt>
                <c:pt idx="1466">
                  <c:v>8.8840000000000003</c:v>
                </c:pt>
                <c:pt idx="1467">
                  <c:v>9.0440000000000005</c:v>
                </c:pt>
                <c:pt idx="1468">
                  <c:v>7.8220000000000001</c:v>
                </c:pt>
                <c:pt idx="1469">
                  <c:v>7.81</c:v>
                </c:pt>
                <c:pt idx="1470">
                  <c:v>7.6509999999999998</c:v>
                </c:pt>
                <c:pt idx="1471">
                  <c:v>7.6520000000000001</c:v>
                </c:pt>
                <c:pt idx="1472">
                  <c:v>6.4260000000000002</c:v>
                </c:pt>
                <c:pt idx="1473">
                  <c:v>6.3490000000000002</c:v>
                </c:pt>
                <c:pt idx="1474">
                  <c:v>6.3479999999999999</c:v>
                </c:pt>
                <c:pt idx="1475">
                  <c:v>6.1369999999999996</c:v>
                </c:pt>
                <c:pt idx="1476">
                  <c:v>6.1719999999999997</c:v>
                </c:pt>
                <c:pt idx="1477">
                  <c:v>6.4640000000000004</c:v>
                </c:pt>
                <c:pt idx="1478">
                  <c:v>6.46</c:v>
                </c:pt>
                <c:pt idx="1479">
                  <c:v>6.3049999999999997</c:v>
                </c:pt>
                <c:pt idx="1480">
                  <c:v>6.3</c:v>
                </c:pt>
                <c:pt idx="1481">
                  <c:v>6.22</c:v>
                </c:pt>
                <c:pt idx="1482">
                  <c:v>6.319</c:v>
                </c:pt>
                <c:pt idx="1483">
                  <c:v>6.4589999999999996</c:v>
                </c:pt>
                <c:pt idx="1484">
                  <c:v>6.593</c:v>
                </c:pt>
                <c:pt idx="1485">
                  <c:v>6.5670000000000002</c:v>
                </c:pt>
                <c:pt idx="1486">
                  <c:v>6.5170000000000003</c:v>
                </c:pt>
                <c:pt idx="1487">
                  <c:v>5.6609999999999996</c:v>
                </c:pt>
                <c:pt idx="1488">
                  <c:v>5.47</c:v>
                </c:pt>
                <c:pt idx="1489">
                  <c:v>5.4930000000000003</c:v>
                </c:pt>
                <c:pt idx="1490">
                  <c:v>5.4379999999999997</c:v>
                </c:pt>
                <c:pt idx="1491">
                  <c:v>6.2309999999999999</c:v>
                </c:pt>
                <c:pt idx="1492">
                  <c:v>6.1740000000000004</c:v>
                </c:pt>
                <c:pt idx="1493">
                  <c:v>6.15</c:v>
                </c:pt>
                <c:pt idx="1494">
                  <c:v>6.0940000000000003</c:v>
                </c:pt>
                <c:pt idx="1495">
                  <c:v>5.8769999999999998</c:v>
                </c:pt>
                <c:pt idx="1496">
                  <c:v>5.9169999999999998</c:v>
                </c:pt>
                <c:pt idx="1497">
                  <c:v>5.6970000000000001</c:v>
                </c:pt>
                <c:pt idx="1498">
                  <c:v>5.7359999999999998</c:v>
                </c:pt>
                <c:pt idx="1499">
                  <c:v>5.7370000000000001</c:v>
                </c:pt>
                <c:pt idx="1500">
                  <c:v>5.6420000000000003</c:v>
                </c:pt>
                <c:pt idx="1501">
                  <c:v>5.556</c:v>
                </c:pt>
                <c:pt idx="1502">
                  <c:v>5.4409999999999998</c:v>
                </c:pt>
                <c:pt idx="1503">
                  <c:v>5.6619999999999999</c:v>
                </c:pt>
                <c:pt idx="1504">
                  <c:v>5.6769999999999996</c:v>
                </c:pt>
                <c:pt idx="1505">
                  <c:v>5.6630000000000003</c:v>
                </c:pt>
                <c:pt idx="1506">
                  <c:v>5.7050000000000001</c:v>
                </c:pt>
                <c:pt idx="1507">
                  <c:v>5.343</c:v>
                </c:pt>
                <c:pt idx="1508">
                  <c:v>5.3010000000000002</c:v>
                </c:pt>
                <c:pt idx="1509">
                  <c:v>5.3079999999999998</c:v>
                </c:pt>
                <c:pt idx="1510">
                  <c:v>5.27</c:v>
                </c:pt>
                <c:pt idx="1511">
                  <c:v>5.2510000000000003</c:v>
                </c:pt>
                <c:pt idx="1512">
                  <c:v>5.5949999999999998</c:v>
                </c:pt>
                <c:pt idx="1513">
                  <c:v>5.43</c:v>
                </c:pt>
                <c:pt idx="1514">
                  <c:v>5.3529999999999998</c:v>
                </c:pt>
                <c:pt idx="1515">
                  <c:v>5.53</c:v>
                </c:pt>
                <c:pt idx="1516">
                  <c:v>5.4880000000000004</c:v>
                </c:pt>
                <c:pt idx="1517">
                  <c:v>5.4859999999999998</c:v>
                </c:pt>
                <c:pt idx="1518">
                  <c:v>5.4930000000000003</c:v>
                </c:pt>
                <c:pt idx="1519">
                  <c:v>5.5030000000000001</c:v>
                </c:pt>
                <c:pt idx="1520">
                  <c:v>5.71</c:v>
                </c:pt>
                <c:pt idx="1521">
                  <c:v>4.7960000000000003</c:v>
                </c:pt>
                <c:pt idx="1522">
                  <c:v>5.0220000000000002</c:v>
                </c:pt>
                <c:pt idx="1523">
                  <c:v>5.3730000000000002</c:v>
                </c:pt>
                <c:pt idx="1524">
                  <c:v>5.4109999999999996</c:v>
                </c:pt>
                <c:pt idx="1525">
                  <c:v>5.4240000000000004</c:v>
                </c:pt>
                <c:pt idx="1526">
                  <c:v>5.42</c:v>
                </c:pt>
                <c:pt idx="1527">
                  <c:v>5.5330000000000004</c:v>
                </c:pt>
                <c:pt idx="1528">
                  <c:v>5.6769999999999996</c:v>
                </c:pt>
                <c:pt idx="1529">
                  <c:v>5.734</c:v>
                </c:pt>
                <c:pt idx="1530">
                  <c:v>5.7249999999999996</c:v>
                </c:pt>
                <c:pt idx="1531">
                  <c:v>5.7389999999999999</c:v>
                </c:pt>
                <c:pt idx="1532">
                  <c:v>5.7009999999999996</c:v>
                </c:pt>
                <c:pt idx="1533">
                  <c:v>5.6050000000000004</c:v>
                </c:pt>
                <c:pt idx="1534">
                  <c:v>5.5510000000000002</c:v>
                </c:pt>
                <c:pt idx="1535">
                  <c:v>5.5659999999999998</c:v>
                </c:pt>
                <c:pt idx="1536">
                  <c:v>5.6379999999999999</c:v>
                </c:pt>
                <c:pt idx="1537">
                  <c:v>5.6420000000000003</c:v>
                </c:pt>
                <c:pt idx="1538">
                  <c:v>5.81</c:v>
                </c:pt>
                <c:pt idx="1539">
                  <c:v>5.8220000000000001</c:v>
                </c:pt>
                <c:pt idx="1540">
                  <c:v>5.8920000000000003</c:v>
                </c:pt>
                <c:pt idx="1541">
                  <c:v>5.9039999999999999</c:v>
                </c:pt>
                <c:pt idx="1542">
                  <c:v>5.0220000000000002</c:v>
                </c:pt>
                <c:pt idx="1543">
                  <c:v>5.0289999999999999</c:v>
                </c:pt>
                <c:pt idx="1544">
                  <c:v>5.085</c:v>
                </c:pt>
                <c:pt idx="1545">
                  <c:v>4.7190000000000003</c:v>
                </c:pt>
                <c:pt idx="1546">
                  <c:v>4.8949999999999996</c:v>
                </c:pt>
                <c:pt idx="1547">
                  <c:v>5.117</c:v>
                </c:pt>
                <c:pt idx="1548">
                  <c:v>5.1189999999999998</c:v>
                </c:pt>
                <c:pt idx="1549">
                  <c:v>5.1790000000000003</c:v>
                </c:pt>
                <c:pt idx="1550">
                  <c:v>5.0709999999999997</c:v>
                </c:pt>
                <c:pt idx="1551">
                  <c:v>5.0439999999999996</c:v>
                </c:pt>
                <c:pt idx="1552">
                  <c:v>4.9390000000000001</c:v>
                </c:pt>
                <c:pt idx="1553">
                  <c:v>4.5330000000000004</c:v>
                </c:pt>
                <c:pt idx="1554">
                  <c:v>4.5209999999999999</c:v>
                </c:pt>
                <c:pt idx="1555">
                  <c:v>4.4779999999999998</c:v>
                </c:pt>
                <c:pt idx="1556">
                  <c:v>4.42</c:v>
                </c:pt>
                <c:pt idx="1557">
                  <c:v>4.641</c:v>
                </c:pt>
                <c:pt idx="1558">
                  <c:v>4.3109999999999999</c:v>
                </c:pt>
                <c:pt idx="1559">
                  <c:v>4.274</c:v>
                </c:pt>
                <c:pt idx="1560">
                  <c:v>4.2510000000000003</c:v>
                </c:pt>
                <c:pt idx="1561">
                  <c:v>4.157</c:v>
                </c:pt>
                <c:pt idx="1562">
                  <c:v>4.1399999999999997</c:v>
                </c:pt>
                <c:pt idx="1563">
                  <c:v>4.1100000000000003</c:v>
                </c:pt>
                <c:pt idx="1564">
                  <c:v>4.33</c:v>
                </c:pt>
                <c:pt idx="1565">
                  <c:v>4.3209999999999997</c:v>
                </c:pt>
                <c:pt idx="1566">
                  <c:v>4.0179999999999998</c:v>
                </c:pt>
                <c:pt idx="1567">
                  <c:v>4.6180000000000003</c:v>
                </c:pt>
                <c:pt idx="1568">
                  <c:v>4.4710000000000001</c:v>
                </c:pt>
                <c:pt idx="1569">
                  <c:v>4.4290000000000003</c:v>
                </c:pt>
                <c:pt idx="1570">
                  <c:v>4.335</c:v>
                </c:pt>
                <c:pt idx="1571">
                  <c:v>4.3680000000000003</c:v>
                </c:pt>
                <c:pt idx="1572">
                  <c:v>4.3689999999999998</c:v>
                </c:pt>
                <c:pt idx="1573">
                  <c:v>4.55</c:v>
                </c:pt>
                <c:pt idx="1574">
                  <c:v>4.4850000000000003</c:v>
                </c:pt>
                <c:pt idx="1575">
                  <c:v>4.5220000000000002</c:v>
                </c:pt>
                <c:pt idx="1576">
                  <c:v>4.5750000000000002</c:v>
                </c:pt>
                <c:pt idx="1577">
                  <c:v>4.359</c:v>
                </c:pt>
                <c:pt idx="1578">
                  <c:v>4.4800000000000004</c:v>
                </c:pt>
                <c:pt idx="1579">
                  <c:v>4.4119999999999999</c:v>
                </c:pt>
                <c:pt idx="1580">
                  <c:v>4.3869999999999996</c:v>
                </c:pt>
                <c:pt idx="1581">
                  <c:v>4.3689999999999998</c:v>
                </c:pt>
                <c:pt idx="1582">
                  <c:v>5.0540000000000003</c:v>
                </c:pt>
                <c:pt idx="1583">
                  <c:v>5.0540000000000003</c:v>
                </c:pt>
                <c:pt idx="1584">
                  <c:v>5.0270000000000001</c:v>
                </c:pt>
                <c:pt idx="1585">
                  <c:v>5.0270000000000001</c:v>
                </c:pt>
                <c:pt idx="1586">
                  <c:v>5.0339999999999998</c:v>
                </c:pt>
                <c:pt idx="1587">
                  <c:v>5.1080000000000014</c:v>
                </c:pt>
                <c:pt idx="1588">
                  <c:v>5.1559999999999997</c:v>
                </c:pt>
                <c:pt idx="1589">
                  <c:v>5.2590000000000003</c:v>
                </c:pt>
                <c:pt idx="1590">
                  <c:v>5.2690000000000001</c:v>
                </c:pt>
                <c:pt idx="1591">
                  <c:v>5.2830000000000004</c:v>
                </c:pt>
                <c:pt idx="1592">
                  <c:v>5.3090000000000002</c:v>
                </c:pt>
                <c:pt idx="1593">
                  <c:v>5.36</c:v>
                </c:pt>
                <c:pt idx="1594">
                  <c:v>5.1520000000000001</c:v>
                </c:pt>
                <c:pt idx="1595">
                  <c:v>5.1520000000000001</c:v>
                </c:pt>
                <c:pt idx="1596">
                  <c:v>5.1520000000000001</c:v>
                </c:pt>
                <c:pt idx="1597">
                  <c:v>4.8600000000000003</c:v>
                </c:pt>
                <c:pt idx="1598">
                  <c:v>4.8520000000000003</c:v>
                </c:pt>
                <c:pt idx="1599">
                  <c:v>4.8330000000000002</c:v>
                </c:pt>
                <c:pt idx="1600">
                  <c:v>4.7910000000000004</c:v>
                </c:pt>
                <c:pt idx="1601">
                  <c:v>4.7629999999999999</c:v>
                </c:pt>
                <c:pt idx="1602">
                  <c:v>4.8029999999999999</c:v>
                </c:pt>
                <c:pt idx="1603">
                  <c:v>4.6529999999999996</c:v>
                </c:pt>
                <c:pt idx="1604">
                  <c:v>4.6289999999999996</c:v>
                </c:pt>
                <c:pt idx="1605">
                  <c:v>4.5940000000000003</c:v>
                </c:pt>
                <c:pt idx="1606">
                  <c:v>4.5220000000000002</c:v>
                </c:pt>
                <c:pt idx="1607">
                  <c:v>4.5309999999999997</c:v>
                </c:pt>
                <c:pt idx="1608">
                  <c:v>4.8090000000000002</c:v>
                </c:pt>
                <c:pt idx="1609">
                  <c:v>5.0620000000000003</c:v>
                </c:pt>
                <c:pt idx="1610">
                  <c:v>5.0720000000000001</c:v>
                </c:pt>
                <c:pt idx="1611">
                  <c:v>5.0590000000000002</c:v>
                </c:pt>
                <c:pt idx="1612">
                  <c:v>4.6319999999999997</c:v>
                </c:pt>
                <c:pt idx="1613">
                  <c:v>4.6390000000000002</c:v>
                </c:pt>
                <c:pt idx="1614">
                  <c:v>4.6349999999999998</c:v>
                </c:pt>
                <c:pt idx="1615">
                  <c:v>4.6280000000000001</c:v>
                </c:pt>
                <c:pt idx="1616">
                  <c:v>4.641</c:v>
                </c:pt>
                <c:pt idx="1617">
                  <c:v>4.0570000000000004</c:v>
                </c:pt>
                <c:pt idx="1618">
                  <c:v>3.9510000000000001</c:v>
                </c:pt>
                <c:pt idx="1619">
                  <c:v>3.851</c:v>
                </c:pt>
                <c:pt idx="1620">
                  <c:v>3.8149999999999999</c:v>
                </c:pt>
                <c:pt idx="1621">
                  <c:v>4.4610000000000003</c:v>
                </c:pt>
                <c:pt idx="1622">
                  <c:v>4.5229999999999997</c:v>
                </c:pt>
                <c:pt idx="1623">
                  <c:v>4.4740000000000002</c:v>
                </c:pt>
                <c:pt idx="1624">
                  <c:v>4.5069999999999997</c:v>
                </c:pt>
                <c:pt idx="1625">
                  <c:v>4.508</c:v>
                </c:pt>
                <c:pt idx="1626">
                  <c:v>4.5199999999999996</c:v>
                </c:pt>
                <c:pt idx="1627">
                  <c:v>4.3570000000000002</c:v>
                </c:pt>
                <c:pt idx="1628">
                  <c:v>4.319</c:v>
                </c:pt>
                <c:pt idx="1629">
                  <c:v>4.3280000000000003</c:v>
                </c:pt>
                <c:pt idx="1630">
                  <c:v>4.3019999999999996</c:v>
                </c:pt>
                <c:pt idx="1631">
                  <c:v>4.2960000000000003</c:v>
                </c:pt>
                <c:pt idx="1632">
                  <c:v>4.3680000000000003</c:v>
                </c:pt>
                <c:pt idx="1633">
                  <c:v>4.3680000000000003</c:v>
                </c:pt>
                <c:pt idx="1634">
                  <c:v>4.4240000000000004</c:v>
                </c:pt>
                <c:pt idx="1635">
                  <c:v>4.7519999999999998</c:v>
                </c:pt>
                <c:pt idx="1636">
                  <c:v>4.6989999999999998</c:v>
                </c:pt>
                <c:pt idx="1637">
                  <c:v>4.6879999999999997</c:v>
                </c:pt>
                <c:pt idx="1638">
                  <c:v>4.194</c:v>
                </c:pt>
                <c:pt idx="1639">
                  <c:v>4.0730000000000004</c:v>
                </c:pt>
                <c:pt idx="1640">
                  <c:v>4.0670000000000002</c:v>
                </c:pt>
                <c:pt idx="1641">
                  <c:v>4.0640000000000001</c:v>
                </c:pt>
                <c:pt idx="1642">
                  <c:v>3.7210000000000001</c:v>
                </c:pt>
                <c:pt idx="1643">
                  <c:v>3.7160000000000002</c:v>
                </c:pt>
                <c:pt idx="1644">
                  <c:v>3.7349999999999999</c:v>
                </c:pt>
                <c:pt idx="1645">
                  <c:v>3.7360000000000002</c:v>
                </c:pt>
                <c:pt idx="1646">
                  <c:v>3.7090000000000001</c:v>
                </c:pt>
                <c:pt idx="1647">
                  <c:v>3.7160000000000002</c:v>
                </c:pt>
                <c:pt idx="1648">
                  <c:v>3.661</c:v>
                </c:pt>
                <c:pt idx="1649">
                  <c:v>3.6619999999999999</c:v>
                </c:pt>
                <c:pt idx="1650">
                  <c:v>3.6850000000000001</c:v>
                </c:pt>
                <c:pt idx="1651">
                  <c:v>3.2309999999999999</c:v>
                </c:pt>
                <c:pt idx="1652">
                  <c:v>3.1429999999999998</c:v>
                </c:pt>
                <c:pt idx="1653">
                  <c:v>3.133</c:v>
                </c:pt>
                <c:pt idx="1654">
                  <c:v>3.0819999999999999</c:v>
                </c:pt>
                <c:pt idx="1655">
                  <c:v>3.375</c:v>
                </c:pt>
                <c:pt idx="1656">
                  <c:v>3.387</c:v>
                </c:pt>
                <c:pt idx="1657">
                  <c:v>3.4340000000000002</c:v>
                </c:pt>
                <c:pt idx="1658">
                  <c:v>3.9980000000000002</c:v>
                </c:pt>
                <c:pt idx="1659">
                  <c:v>3.99</c:v>
                </c:pt>
                <c:pt idx="1660">
                  <c:v>4.0910000000000002</c:v>
                </c:pt>
                <c:pt idx="1661">
                  <c:v>4.0739999999999998</c:v>
                </c:pt>
                <c:pt idx="1662">
                  <c:v>3.9569999999999999</c:v>
                </c:pt>
                <c:pt idx="1663">
                  <c:v>3.96</c:v>
                </c:pt>
                <c:pt idx="1664">
                  <c:v>3.907</c:v>
                </c:pt>
                <c:pt idx="1665">
                  <c:v>3.4860000000000002</c:v>
                </c:pt>
                <c:pt idx="1666">
                  <c:v>3.3279999999999998</c:v>
                </c:pt>
                <c:pt idx="1667">
                  <c:v>3.3319999999999999</c:v>
                </c:pt>
                <c:pt idx="1668">
                  <c:v>3.3519999999999999</c:v>
                </c:pt>
                <c:pt idx="1669">
                  <c:v>3.2229999999999999</c:v>
                </c:pt>
                <c:pt idx="1670">
                  <c:v>3.2250000000000001</c:v>
                </c:pt>
                <c:pt idx="1671">
                  <c:v>3.3039999999999998</c:v>
                </c:pt>
                <c:pt idx="1672">
                  <c:v>3.3239999999999998</c:v>
                </c:pt>
                <c:pt idx="1673">
                  <c:v>3.3660000000000001</c:v>
                </c:pt>
                <c:pt idx="1674">
                  <c:v>3.4740000000000002</c:v>
                </c:pt>
                <c:pt idx="1675">
                  <c:v>3.4910000000000001</c:v>
                </c:pt>
                <c:pt idx="1676">
                  <c:v>3.4940000000000002</c:v>
                </c:pt>
                <c:pt idx="1677">
                  <c:v>3.6680000000000001</c:v>
                </c:pt>
                <c:pt idx="1678">
                  <c:v>3.6589999999999998</c:v>
                </c:pt>
                <c:pt idx="1679">
                  <c:v>3.7280000000000002</c:v>
                </c:pt>
                <c:pt idx="1680">
                  <c:v>3.7450000000000001</c:v>
                </c:pt>
                <c:pt idx="1681">
                  <c:v>3.4969999999999999</c:v>
                </c:pt>
                <c:pt idx="1682">
                  <c:v>3.5990000000000002</c:v>
                </c:pt>
                <c:pt idx="1683">
                  <c:v>3.597</c:v>
                </c:pt>
                <c:pt idx="1684">
                  <c:v>3.6259999999999999</c:v>
                </c:pt>
                <c:pt idx="1685">
                  <c:v>3.2730000000000001</c:v>
                </c:pt>
                <c:pt idx="1686">
                  <c:v>3.2829999999999999</c:v>
                </c:pt>
                <c:pt idx="1687">
                  <c:v>3.4409999999999998</c:v>
                </c:pt>
                <c:pt idx="1688">
                  <c:v>2.8580000000000001</c:v>
                </c:pt>
                <c:pt idx="1689">
                  <c:v>2.8879999999999999</c:v>
                </c:pt>
                <c:pt idx="1690">
                  <c:v>2.7629999999999999</c:v>
                </c:pt>
                <c:pt idx="1691">
                  <c:v>2.7770000000000001</c:v>
                </c:pt>
                <c:pt idx="1692">
                  <c:v>2.7629999999999999</c:v>
                </c:pt>
                <c:pt idx="1693">
                  <c:v>2.8620000000000001</c:v>
                </c:pt>
                <c:pt idx="1694">
                  <c:v>2.9889999999999999</c:v>
                </c:pt>
                <c:pt idx="1695">
                  <c:v>2.9870000000000001</c:v>
                </c:pt>
                <c:pt idx="1696">
                  <c:v>3.028</c:v>
                </c:pt>
                <c:pt idx="1697">
                  <c:v>3.1179999999999999</c:v>
                </c:pt>
                <c:pt idx="1698">
                  <c:v>3.0819999999999999</c:v>
                </c:pt>
                <c:pt idx="1699">
                  <c:v>3.0870000000000002</c:v>
                </c:pt>
                <c:pt idx="1700">
                  <c:v>3.0870000000000002</c:v>
                </c:pt>
                <c:pt idx="1701">
                  <c:v>3.036</c:v>
                </c:pt>
                <c:pt idx="1702">
                  <c:v>3.077</c:v>
                </c:pt>
                <c:pt idx="1703">
                  <c:v>3.0579999999999998</c:v>
                </c:pt>
                <c:pt idx="1704">
                  <c:v>2.8740000000000001</c:v>
                </c:pt>
                <c:pt idx="1705">
                  <c:v>2.964</c:v>
                </c:pt>
                <c:pt idx="1706">
                  <c:v>3.0030000000000001</c:v>
                </c:pt>
                <c:pt idx="1707">
                  <c:v>2.8119999999999998</c:v>
                </c:pt>
                <c:pt idx="1708">
                  <c:v>2.81</c:v>
                </c:pt>
                <c:pt idx="1709">
                  <c:v>2.6680000000000001</c:v>
                </c:pt>
                <c:pt idx="1710">
                  <c:v>2.7210000000000001</c:v>
                </c:pt>
                <c:pt idx="1711">
                  <c:v>2.7189999999999999</c:v>
                </c:pt>
                <c:pt idx="1712">
                  <c:v>2.6230000000000002</c:v>
                </c:pt>
                <c:pt idx="1713">
                  <c:v>2.6749999999999998</c:v>
                </c:pt>
                <c:pt idx="1714">
                  <c:v>2.6389999999999998</c:v>
                </c:pt>
                <c:pt idx="1715">
                  <c:v>2.6619999999999999</c:v>
                </c:pt>
                <c:pt idx="1716">
                  <c:v>2.742</c:v>
                </c:pt>
                <c:pt idx="1717">
                  <c:v>2.512</c:v>
                </c:pt>
                <c:pt idx="1718">
                  <c:v>2.6030000000000002</c:v>
                </c:pt>
                <c:pt idx="1719">
                  <c:v>2.5569999999999999</c:v>
                </c:pt>
                <c:pt idx="1720">
                  <c:v>2.5579999999999998</c:v>
                </c:pt>
                <c:pt idx="1721">
                  <c:v>2.5230000000000001</c:v>
                </c:pt>
                <c:pt idx="1722">
                  <c:v>2.5209999999999999</c:v>
                </c:pt>
                <c:pt idx="1723">
                  <c:v>2.431</c:v>
                </c:pt>
                <c:pt idx="1724">
                  <c:v>2.1789999999999998</c:v>
                </c:pt>
                <c:pt idx="1725">
                  <c:v>2.1800000000000002</c:v>
                </c:pt>
                <c:pt idx="1726">
                  <c:v>2.161</c:v>
                </c:pt>
                <c:pt idx="1727">
                  <c:v>2.0350000000000001</c:v>
                </c:pt>
                <c:pt idx="1728">
                  <c:v>2.1669999999999998</c:v>
                </c:pt>
                <c:pt idx="1729">
                  <c:v>2.177</c:v>
                </c:pt>
                <c:pt idx="1730">
                  <c:v>2.3410000000000002</c:v>
                </c:pt>
                <c:pt idx="1731">
                  <c:v>2.3690000000000002</c:v>
                </c:pt>
                <c:pt idx="1732">
                  <c:v>2.4129999999999998</c:v>
                </c:pt>
                <c:pt idx="1733">
                  <c:v>2.4460000000000002</c:v>
                </c:pt>
                <c:pt idx="1734">
                  <c:v>2.48</c:v>
                </c:pt>
                <c:pt idx="1735">
                  <c:v>2.4380000000000002</c:v>
                </c:pt>
                <c:pt idx="1736">
                  <c:v>2.625</c:v>
                </c:pt>
                <c:pt idx="1737">
                  <c:v>2.59</c:v>
                </c:pt>
                <c:pt idx="1738">
                  <c:v>2.681</c:v>
                </c:pt>
                <c:pt idx="1739">
                  <c:v>2.6909999999999998</c:v>
                </c:pt>
                <c:pt idx="1740">
                  <c:v>2.7029999999999998</c:v>
                </c:pt>
                <c:pt idx="1741">
                  <c:v>2.7919999999999998</c:v>
                </c:pt>
                <c:pt idx="1742">
                  <c:v>4.1550000000000002</c:v>
                </c:pt>
                <c:pt idx="1743">
                  <c:v>4.1950000000000003</c:v>
                </c:pt>
                <c:pt idx="1744">
                  <c:v>4.4000000000000004</c:v>
                </c:pt>
                <c:pt idx="1745">
                  <c:v>4.3940000000000001</c:v>
                </c:pt>
                <c:pt idx="1746">
                  <c:v>4.3849999999999998</c:v>
                </c:pt>
                <c:pt idx="1747">
                  <c:v>4.3869999999999996</c:v>
                </c:pt>
                <c:pt idx="1748">
                  <c:v>4.3280000000000003</c:v>
                </c:pt>
                <c:pt idx="1749">
                  <c:v>4.3289999999999997</c:v>
                </c:pt>
                <c:pt idx="1750">
                  <c:v>4.431</c:v>
                </c:pt>
                <c:pt idx="1751">
                  <c:v>4.4720000000000004</c:v>
                </c:pt>
                <c:pt idx="1752">
                  <c:v>4.4909999999999997</c:v>
                </c:pt>
                <c:pt idx="1753">
                  <c:v>4.5439999999999996</c:v>
                </c:pt>
                <c:pt idx="1754">
                  <c:v>4.5540000000000003</c:v>
                </c:pt>
                <c:pt idx="1755">
                  <c:v>4.6020000000000003</c:v>
                </c:pt>
                <c:pt idx="1756">
                  <c:v>4.694</c:v>
                </c:pt>
                <c:pt idx="1757">
                  <c:v>4.6749999999999998</c:v>
                </c:pt>
                <c:pt idx="1758">
                  <c:v>4.68</c:v>
                </c:pt>
                <c:pt idx="1759">
                  <c:v>4.7240000000000002</c:v>
                </c:pt>
                <c:pt idx="1760">
                  <c:v>4.7359999999999998</c:v>
                </c:pt>
                <c:pt idx="1761">
                  <c:v>4.6829999999999998</c:v>
                </c:pt>
                <c:pt idx="1762">
                  <c:v>4.9340000000000002</c:v>
                </c:pt>
                <c:pt idx="1763">
                  <c:v>5.9240000000000004</c:v>
                </c:pt>
                <c:pt idx="1764">
                  <c:v>6.6639999999999997</c:v>
                </c:pt>
                <c:pt idx="1765">
                  <c:v>6.7809999999999997</c:v>
                </c:pt>
                <c:pt idx="1766">
                  <c:v>6.8820000000000006</c:v>
                </c:pt>
                <c:pt idx="1767">
                  <c:v>6.8940000000000001</c:v>
                </c:pt>
                <c:pt idx="1768">
                  <c:v>6.9359999999999999</c:v>
                </c:pt>
                <c:pt idx="1769">
                  <c:v>7.1219999999999999</c:v>
                </c:pt>
                <c:pt idx="1770">
                  <c:v>7.133</c:v>
                </c:pt>
                <c:pt idx="1771">
                  <c:v>7.5640000000000001</c:v>
                </c:pt>
                <c:pt idx="1772">
                  <c:v>6.9189999999999996</c:v>
                </c:pt>
                <c:pt idx="1773">
                  <c:v>6.9160000000000004</c:v>
                </c:pt>
                <c:pt idx="1774">
                  <c:v>6.7590000000000003</c:v>
                </c:pt>
                <c:pt idx="1775">
                  <c:v>6.85</c:v>
                </c:pt>
                <c:pt idx="1776">
                  <c:v>6.984</c:v>
                </c:pt>
                <c:pt idx="1777">
                  <c:v>6.9850000000000003</c:v>
                </c:pt>
                <c:pt idx="1778">
                  <c:v>6.9969999999999999</c:v>
                </c:pt>
                <c:pt idx="1779">
                  <c:v>7.0640000000000001</c:v>
                </c:pt>
                <c:pt idx="1780">
                  <c:v>7.0309999999999997</c:v>
                </c:pt>
                <c:pt idx="1781">
                  <c:v>7.1920000000000002</c:v>
                </c:pt>
                <c:pt idx="1782">
                  <c:v>7.202</c:v>
                </c:pt>
                <c:pt idx="1783">
                  <c:v>7.4930000000000003</c:v>
                </c:pt>
                <c:pt idx="1784">
                  <c:v>7.5640000000000001</c:v>
                </c:pt>
                <c:pt idx="1785">
                  <c:v>7.6639999999999997</c:v>
                </c:pt>
                <c:pt idx="1786">
                  <c:v>7.7</c:v>
                </c:pt>
                <c:pt idx="1787">
                  <c:v>7.8630000000000004</c:v>
                </c:pt>
                <c:pt idx="1788">
                  <c:v>7.9080000000000004</c:v>
                </c:pt>
                <c:pt idx="1789">
                  <c:v>7.9039999999999999</c:v>
                </c:pt>
                <c:pt idx="1790">
                  <c:v>7.9290000000000003</c:v>
                </c:pt>
                <c:pt idx="1791">
                  <c:v>7.9669999999999996</c:v>
                </c:pt>
                <c:pt idx="1792">
                  <c:v>7.8579999999999997</c:v>
                </c:pt>
                <c:pt idx="1793">
                  <c:v>7.0289999999999999</c:v>
                </c:pt>
                <c:pt idx="1794">
                  <c:v>6.5659999999999998</c:v>
                </c:pt>
                <c:pt idx="1795">
                  <c:v>6.6230000000000002</c:v>
                </c:pt>
                <c:pt idx="1796">
                  <c:v>6.4429999999999996</c:v>
                </c:pt>
                <c:pt idx="1797">
                  <c:v>6.4359999999999999</c:v>
                </c:pt>
                <c:pt idx="1798">
                  <c:v>6.7</c:v>
                </c:pt>
                <c:pt idx="1799">
                  <c:v>6.5590000000000002</c:v>
                </c:pt>
                <c:pt idx="1800">
                  <c:v>6.601</c:v>
                </c:pt>
                <c:pt idx="1801">
                  <c:v>6.2130000000000001</c:v>
                </c:pt>
                <c:pt idx="1802">
                  <c:v>6.1459999999999999</c:v>
                </c:pt>
                <c:pt idx="1803">
                  <c:v>6.516</c:v>
                </c:pt>
                <c:pt idx="1804">
                  <c:v>6.68</c:v>
                </c:pt>
                <c:pt idx="1805">
                  <c:v>6.9160000000000004</c:v>
                </c:pt>
                <c:pt idx="1806">
                  <c:v>6.8529999999999998</c:v>
                </c:pt>
                <c:pt idx="1807">
                  <c:v>6.9530000000000003</c:v>
                </c:pt>
                <c:pt idx="1808">
                  <c:v>7.125</c:v>
                </c:pt>
                <c:pt idx="1809">
                  <c:v>7.1520000000000001</c:v>
                </c:pt>
                <c:pt idx="1810">
                  <c:v>7.2859999999999996</c:v>
                </c:pt>
                <c:pt idx="1811">
                  <c:v>7.3209999999999997</c:v>
                </c:pt>
                <c:pt idx="1812">
                  <c:v>7.383</c:v>
                </c:pt>
                <c:pt idx="1813">
                  <c:v>7.0880000000000001</c:v>
                </c:pt>
                <c:pt idx="1814">
                  <c:v>6.9909999999999997</c:v>
                </c:pt>
                <c:pt idx="1815">
                  <c:v>6.9939999999999998</c:v>
                </c:pt>
                <c:pt idx="1816">
                  <c:v>7.5620000000000003</c:v>
                </c:pt>
                <c:pt idx="1817">
                  <c:v>7.359</c:v>
                </c:pt>
                <c:pt idx="1818">
                  <c:v>7.2930000000000001</c:v>
                </c:pt>
                <c:pt idx="1819">
                  <c:v>7.2930000000000001</c:v>
                </c:pt>
                <c:pt idx="1820">
                  <c:v>7.2309999999999999</c:v>
                </c:pt>
                <c:pt idx="1821">
                  <c:v>7.218</c:v>
                </c:pt>
                <c:pt idx="1822">
                  <c:v>7.1840000000000002</c:v>
                </c:pt>
                <c:pt idx="1823">
                  <c:v>7.1429999999999998</c:v>
                </c:pt>
                <c:pt idx="1824">
                  <c:v>7.0659999999999998</c:v>
                </c:pt>
                <c:pt idx="1825">
                  <c:v>6.9770000000000003</c:v>
                </c:pt>
                <c:pt idx="1826">
                  <c:v>7.0060000000000002</c:v>
                </c:pt>
                <c:pt idx="1827">
                  <c:v>6.9950000000000001</c:v>
                </c:pt>
                <c:pt idx="1828">
                  <c:v>7.0670000000000002</c:v>
                </c:pt>
                <c:pt idx="1829">
                  <c:v>7.0430000000000001</c:v>
                </c:pt>
                <c:pt idx="1830">
                  <c:v>6.9489999999999998</c:v>
                </c:pt>
                <c:pt idx="1831">
                  <c:v>6.8390000000000004</c:v>
                </c:pt>
                <c:pt idx="1832">
                  <c:v>6.9</c:v>
                </c:pt>
                <c:pt idx="1833">
                  <c:v>6.8390000000000004</c:v>
                </c:pt>
                <c:pt idx="1834">
                  <c:v>6.6070000000000002</c:v>
                </c:pt>
                <c:pt idx="1835">
                  <c:v>6.3520000000000003</c:v>
                </c:pt>
                <c:pt idx="1836">
                  <c:v>6.375</c:v>
                </c:pt>
                <c:pt idx="1837">
                  <c:v>6.2640000000000002</c:v>
                </c:pt>
                <c:pt idx="1838">
                  <c:v>6.0270000000000001</c:v>
                </c:pt>
                <c:pt idx="1839">
                  <c:v>5.89</c:v>
                </c:pt>
                <c:pt idx="1840">
                  <c:v>5.8070000000000004</c:v>
                </c:pt>
                <c:pt idx="1841">
                  <c:v>5.5730000000000004</c:v>
                </c:pt>
                <c:pt idx="1842">
                  <c:v>6.359</c:v>
                </c:pt>
                <c:pt idx="1843">
                  <c:v>6.3259999999999996</c:v>
                </c:pt>
                <c:pt idx="1844">
                  <c:v>6.3410000000000002</c:v>
                </c:pt>
                <c:pt idx="1845">
                  <c:v>6.8280000000000003</c:v>
                </c:pt>
                <c:pt idx="1846">
                  <c:v>6.3</c:v>
                </c:pt>
                <c:pt idx="1847">
                  <c:v>6.3079999999999998</c:v>
                </c:pt>
                <c:pt idx="1848">
                  <c:v>6.2969999999999997</c:v>
                </c:pt>
                <c:pt idx="1849">
                  <c:v>6.4649999999999999</c:v>
                </c:pt>
                <c:pt idx="1850">
                  <c:v>7.2279999999999998</c:v>
                </c:pt>
                <c:pt idx="1851">
                  <c:v>7.2380000000000004</c:v>
                </c:pt>
                <c:pt idx="1852">
                  <c:v>7.4279999999999999</c:v>
                </c:pt>
                <c:pt idx="1853">
                  <c:v>7.984</c:v>
                </c:pt>
                <c:pt idx="1854">
                  <c:v>8.0579999999999998</c:v>
                </c:pt>
                <c:pt idx="1855">
                  <c:v>7.9930000000000003</c:v>
                </c:pt>
                <c:pt idx="1856">
                  <c:v>7.9850000000000003</c:v>
                </c:pt>
                <c:pt idx="1857">
                  <c:v>8.6029999999999998</c:v>
                </c:pt>
                <c:pt idx="1858">
                  <c:v>8.2989999999999995</c:v>
                </c:pt>
                <c:pt idx="1859">
                  <c:v>8.2789999999999999</c:v>
                </c:pt>
                <c:pt idx="1860">
                  <c:v>8.31</c:v>
                </c:pt>
                <c:pt idx="1861">
                  <c:v>8.2520000000000007</c:v>
                </c:pt>
                <c:pt idx="1862">
                  <c:v>8.1590000000000007</c:v>
                </c:pt>
                <c:pt idx="1863">
                  <c:v>8.0150000000000006</c:v>
                </c:pt>
                <c:pt idx="1864">
                  <c:v>8.0329999999999995</c:v>
                </c:pt>
                <c:pt idx="1865">
                  <c:v>8.0080000000000009</c:v>
                </c:pt>
                <c:pt idx="1866">
                  <c:v>8.0530000000000008</c:v>
                </c:pt>
                <c:pt idx="1867">
                  <c:v>8.620000000000001</c:v>
                </c:pt>
                <c:pt idx="1868">
                  <c:v>8.6219999999999999</c:v>
                </c:pt>
                <c:pt idx="1869">
                  <c:v>8.620000000000001</c:v>
                </c:pt>
              </c:numCache>
            </c:numRef>
          </c:val>
          <c:smooth val="0"/>
        </c:ser>
        <c:dLbls>
          <c:showLegendKey val="0"/>
          <c:showVal val="0"/>
          <c:showCatName val="0"/>
          <c:showSerName val="0"/>
          <c:showPercent val="0"/>
          <c:showBubbleSize val="0"/>
        </c:dLbls>
        <c:marker val="1"/>
        <c:smooth val="0"/>
        <c:axId val="133087232"/>
        <c:axId val="133088768"/>
      </c:lineChart>
      <c:dateAx>
        <c:axId val="133087232"/>
        <c:scaling>
          <c:orientation val="minMax"/>
        </c:scaling>
        <c:delete val="0"/>
        <c:axPos val="b"/>
        <c:numFmt formatCode="yyyy" sourceLinked="0"/>
        <c:majorTickMark val="out"/>
        <c:minorTickMark val="none"/>
        <c:tickLblPos val="nextTo"/>
        <c:crossAx val="133088768"/>
        <c:crosses val="autoZero"/>
        <c:auto val="1"/>
        <c:lblOffset val="100"/>
        <c:baseTimeUnit val="days"/>
      </c:dateAx>
      <c:valAx>
        <c:axId val="133088768"/>
        <c:scaling>
          <c:orientation val="minMax"/>
        </c:scaling>
        <c:delete val="0"/>
        <c:axPos val="l"/>
        <c:majorGridlines/>
        <c:numFmt formatCode="General" sourceLinked="1"/>
        <c:majorTickMark val="out"/>
        <c:minorTickMark val="none"/>
        <c:tickLblPos val="nextTo"/>
        <c:spPr>
          <a:ln>
            <a:noFill/>
          </a:ln>
        </c:spPr>
        <c:crossAx val="133087232"/>
        <c:crosses val="autoZero"/>
        <c:crossBetween val="between"/>
        <c:majorUnit val="5"/>
      </c:valAx>
    </c:plotArea>
    <c:plotVisOnly val="1"/>
    <c:dispBlanksAs val="gap"/>
    <c:showDLblsOverMax val="0"/>
  </c:chart>
  <c:spPr>
    <a:ln>
      <a:noFill/>
    </a:ln>
  </c:spPr>
  <c:txPr>
    <a:bodyPr/>
    <a:lstStyle/>
    <a:p>
      <a:pPr>
        <a:defRPr sz="800">
          <a:solidFill>
            <a:srgbClr val="4F4E50"/>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6854804914099"/>
          <c:y val="7.4908670314515702E-2"/>
          <c:w val="0.80301211201810796"/>
          <c:h val="0.76568371445582095"/>
        </c:manualLayout>
      </c:layout>
      <c:lineChart>
        <c:grouping val="standard"/>
        <c:varyColors val="0"/>
        <c:ser>
          <c:idx val="0"/>
          <c:order val="0"/>
          <c:tx>
            <c:strRef>
              <c:f>'Slide 12'!$K$2</c:f>
              <c:strCache>
                <c:ptCount val="1"/>
                <c:pt idx="0">
                  <c:v>Brent Crude</c:v>
                </c:pt>
              </c:strCache>
            </c:strRef>
          </c:tx>
          <c:spPr>
            <a:ln>
              <a:solidFill>
                <a:srgbClr val="0079C1"/>
              </a:solidFill>
            </a:ln>
          </c:spPr>
          <c:marker>
            <c:symbol val="none"/>
          </c:marker>
          <c:cat>
            <c:numRef>
              <c:f>'Slide 12'!$A$3:$A$1872</c:f>
              <c:numCache>
                <c:formatCode>m/d/yy</c:formatCode>
                <c:ptCount val="1870"/>
                <c:pt idx="0">
                  <c:v>39448</c:v>
                </c:pt>
                <c:pt idx="1">
                  <c:v>39449</c:v>
                </c:pt>
                <c:pt idx="2">
                  <c:v>39450</c:v>
                </c:pt>
                <c:pt idx="3">
                  <c:v>39451</c:v>
                </c:pt>
                <c:pt idx="4">
                  <c:v>39454</c:v>
                </c:pt>
                <c:pt idx="5">
                  <c:v>39455</c:v>
                </c:pt>
                <c:pt idx="6">
                  <c:v>39456</c:v>
                </c:pt>
                <c:pt idx="7">
                  <c:v>39457</c:v>
                </c:pt>
                <c:pt idx="8">
                  <c:v>39458</c:v>
                </c:pt>
                <c:pt idx="9">
                  <c:v>39461</c:v>
                </c:pt>
                <c:pt idx="10">
                  <c:v>39462</c:v>
                </c:pt>
                <c:pt idx="11">
                  <c:v>39463</c:v>
                </c:pt>
                <c:pt idx="12">
                  <c:v>39464</c:v>
                </c:pt>
                <c:pt idx="13">
                  <c:v>39465</c:v>
                </c:pt>
                <c:pt idx="14">
                  <c:v>39468</c:v>
                </c:pt>
                <c:pt idx="15">
                  <c:v>39469</c:v>
                </c:pt>
                <c:pt idx="16">
                  <c:v>39470</c:v>
                </c:pt>
                <c:pt idx="17">
                  <c:v>39471</c:v>
                </c:pt>
                <c:pt idx="18">
                  <c:v>39472</c:v>
                </c:pt>
                <c:pt idx="19">
                  <c:v>39475</c:v>
                </c:pt>
                <c:pt idx="20">
                  <c:v>39476</c:v>
                </c:pt>
                <c:pt idx="21">
                  <c:v>39477</c:v>
                </c:pt>
                <c:pt idx="22">
                  <c:v>39478</c:v>
                </c:pt>
                <c:pt idx="23">
                  <c:v>39479</c:v>
                </c:pt>
                <c:pt idx="24">
                  <c:v>39482</c:v>
                </c:pt>
                <c:pt idx="25">
                  <c:v>39483</c:v>
                </c:pt>
                <c:pt idx="26">
                  <c:v>39484</c:v>
                </c:pt>
                <c:pt idx="27">
                  <c:v>39485</c:v>
                </c:pt>
                <c:pt idx="28">
                  <c:v>39486</c:v>
                </c:pt>
                <c:pt idx="29">
                  <c:v>39489</c:v>
                </c:pt>
                <c:pt idx="30">
                  <c:v>39490</c:v>
                </c:pt>
                <c:pt idx="31">
                  <c:v>39491</c:v>
                </c:pt>
                <c:pt idx="32">
                  <c:v>39492</c:v>
                </c:pt>
                <c:pt idx="33">
                  <c:v>39493</c:v>
                </c:pt>
                <c:pt idx="34">
                  <c:v>39496</c:v>
                </c:pt>
                <c:pt idx="35">
                  <c:v>39497</c:v>
                </c:pt>
                <c:pt idx="36">
                  <c:v>39498</c:v>
                </c:pt>
                <c:pt idx="37">
                  <c:v>39499</c:v>
                </c:pt>
                <c:pt idx="38">
                  <c:v>39500</c:v>
                </c:pt>
                <c:pt idx="39">
                  <c:v>39503</c:v>
                </c:pt>
                <c:pt idx="40">
                  <c:v>39504</c:v>
                </c:pt>
                <c:pt idx="41">
                  <c:v>39505</c:v>
                </c:pt>
                <c:pt idx="42">
                  <c:v>39506</c:v>
                </c:pt>
                <c:pt idx="43">
                  <c:v>39507</c:v>
                </c:pt>
                <c:pt idx="44">
                  <c:v>39510</c:v>
                </c:pt>
                <c:pt idx="45">
                  <c:v>39511</c:v>
                </c:pt>
                <c:pt idx="46">
                  <c:v>39512</c:v>
                </c:pt>
                <c:pt idx="47">
                  <c:v>39513</c:v>
                </c:pt>
                <c:pt idx="48">
                  <c:v>39514</c:v>
                </c:pt>
                <c:pt idx="49">
                  <c:v>39517</c:v>
                </c:pt>
                <c:pt idx="50">
                  <c:v>39518</c:v>
                </c:pt>
                <c:pt idx="51">
                  <c:v>39519</c:v>
                </c:pt>
                <c:pt idx="52">
                  <c:v>39520</c:v>
                </c:pt>
                <c:pt idx="53">
                  <c:v>39521</c:v>
                </c:pt>
                <c:pt idx="54">
                  <c:v>39524</c:v>
                </c:pt>
                <c:pt idx="55">
                  <c:v>39525</c:v>
                </c:pt>
                <c:pt idx="56">
                  <c:v>39526</c:v>
                </c:pt>
                <c:pt idx="57">
                  <c:v>39527</c:v>
                </c:pt>
                <c:pt idx="58">
                  <c:v>39528</c:v>
                </c:pt>
                <c:pt idx="59">
                  <c:v>39531</c:v>
                </c:pt>
                <c:pt idx="60">
                  <c:v>39532</c:v>
                </c:pt>
                <c:pt idx="61">
                  <c:v>39533</c:v>
                </c:pt>
                <c:pt idx="62">
                  <c:v>39534</c:v>
                </c:pt>
                <c:pt idx="63">
                  <c:v>39535</c:v>
                </c:pt>
                <c:pt idx="64">
                  <c:v>39538</c:v>
                </c:pt>
                <c:pt idx="65">
                  <c:v>39539</c:v>
                </c:pt>
                <c:pt idx="66">
                  <c:v>39540</c:v>
                </c:pt>
                <c:pt idx="67">
                  <c:v>39541</c:v>
                </c:pt>
                <c:pt idx="68">
                  <c:v>39542</c:v>
                </c:pt>
                <c:pt idx="69">
                  <c:v>39545</c:v>
                </c:pt>
                <c:pt idx="70">
                  <c:v>39546</c:v>
                </c:pt>
                <c:pt idx="71">
                  <c:v>39547</c:v>
                </c:pt>
                <c:pt idx="72">
                  <c:v>39548</c:v>
                </c:pt>
                <c:pt idx="73">
                  <c:v>39549</c:v>
                </c:pt>
                <c:pt idx="74">
                  <c:v>39552</c:v>
                </c:pt>
                <c:pt idx="75">
                  <c:v>39553</c:v>
                </c:pt>
                <c:pt idx="76">
                  <c:v>39554</c:v>
                </c:pt>
                <c:pt idx="77">
                  <c:v>39555</c:v>
                </c:pt>
                <c:pt idx="78">
                  <c:v>39556</c:v>
                </c:pt>
                <c:pt idx="79">
                  <c:v>39559</c:v>
                </c:pt>
                <c:pt idx="80">
                  <c:v>39560</c:v>
                </c:pt>
                <c:pt idx="81">
                  <c:v>39561</c:v>
                </c:pt>
                <c:pt idx="82">
                  <c:v>39562</c:v>
                </c:pt>
                <c:pt idx="83">
                  <c:v>39563</c:v>
                </c:pt>
                <c:pt idx="84">
                  <c:v>39566</c:v>
                </c:pt>
                <c:pt idx="85">
                  <c:v>39567</c:v>
                </c:pt>
                <c:pt idx="86">
                  <c:v>39568</c:v>
                </c:pt>
                <c:pt idx="87">
                  <c:v>39569</c:v>
                </c:pt>
                <c:pt idx="88">
                  <c:v>39570</c:v>
                </c:pt>
                <c:pt idx="89">
                  <c:v>39573</c:v>
                </c:pt>
                <c:pt idx="90">
                  <c:v>39574</c:v>
                </c:pt>
                <c:pt idx="91">
                  <c:v>39575</c:v>
                </c:pt>
                <c:pt idx="92">
                  <c:v>39576</c:v>
                </c:pt>
                <c:pt idx="93">
                  <c:v>39577</c:v>
                </c:pt>
                <c:pt idx="94">
                  <c:v>39580</c:v>
                </c:pt>
                <c:pt idx="95">
                  <c:v>39581</c:v>
                </c:pt>
                <c:pt idx="96">
                  <c:v>39582</c:v>
                </c:pt>
                <c:pt idx="97">
                  <c:v>39583</c:v>
                </c:pt>
                <c:pt idx="98">
                  <c:v>39584</c:v>
                </c:pt>
                <c:pt idx="99">
                  <c:v>39587</c:v>
                </c:pt>
                <c:pt idx="100">
                  <c:v>39588</c:v>
                </c:pt>
                <c:pt idx="101">
                  <c:v>39589</c:v>
                </c:pt>
                <c:pt idx="102">
                  <c:v>39590</c:v>
                </c:pt>
                <c:pt idx="103">
                  <c:v>39591</c:v>
                </c:pt>
                <c:pt idx="104">
                  <c:v>39594</c:v>
                </c:pt>
                <c:pt idx="105">
                  <c:v>39595</c:v>
                </c:pt>
                <c:pt idx="106">
                  <c:v>39596</c:v>
                </c:pt>
                <c:pt idx="107">
                  <c:v>39597</c:v>
                </c:pt>
                <c:pt idx="108">
                  <c:v>39598</c:v>
                </c:pt>
                <c:pt idx="109">
                  <c:v>39601</c:v>
                </c:pt>
                <c:pt idx="110">
                  <c:v>39602</c:v>
                </c:pt>
                <c:pt idx="111">
                  <c:v>39603</c:v>
                </c:pt>
                <c:pt idx="112">
                  <c:v>39604</c:v>
                </c:pt>
                <c:pt idx="113">
                  <c:v>39605</c:v>
                </c:pt>
                <c:pt idx="114">
                  <c:v>39608</c:v>
                </c:pt>
                <c:pt idx="115">
                  <c:v>39609</c:v>
                </c:pt>
                <c:pt idx="116">
                  <c:v>39610</c:v>
                </c:pt>
                <c:pt idx="117">
                  <c:v>39611</c:v>
                </c:pt>
                <c:pt idx="118">
                  <c:v>39612</c:v>
                </c:pt>
                <c:pt idx="119">
                  <c:v>39615</c:v>
                </c:pt>
                <c:pt idx="120">
                  <c:v>39616</c:v>
                </c:pt>
                <c:pt idx="121">
                  <c:v>39617</c:v>
                </c:pt>
                <c:pt idx="122">
                  <c:v>39618</c:v>
                </c:pt>
                <c:pt idx="123">
                  <c:v>39619</c:v>
                </c:pt>
                <c:pt idx="124">
                  <c:v>39622</c:v>
                </c:pt>
                <c:pt idx="125">
                  <c:v>39623</c:v>
                </c:pt>
                <c:pt idx="126">
                  <c:v>39624</c:v>
                </c:pt>
                <c:pt idx="127">
                  <c:v>39625</c:v>
                </c:pt>
                <c:pt idx="128">
                  <c:v>39626</c:v>
                </c:pt>
                <c:pt idx="129">
                  <c:v>39629</c:v>
                </c:pt>
                <c:pt idx="130">
                  <c:v>39630</c:v>
                </c:pt>
                <c:pt idx="131">
                  <c:v>39631</c:v>
                </c:pt>
                <c:pt idx="132">
                  <c:v>39632</c:v>
                </c:pt>
                <c:pt idx="133">
                  <c:v>39633</c:v>
                </c:pt>
                <c:pt idx="134">
                  <c:v>39636</c:v>
                </c:pt>
                <c:pt idx="135">
                  <c:v>39637</c:v>
                </c:pt>
                <c:pt idx="136">
                  <c:v>39638</c:v>
                </c:pt>
                <c:pt idx="137">
                  <c:v>39639</c:v>
                </c:pt>
                <c:pt idx="138">
                  <c:v>39640</c:v>
                </c:pt>
                <c:pt idx="139">
                  <c:v>39643</c:v>
                </c:pt>
                <c:pt idx="140">
                  <c:v>39644</c:v>
                </c:pt>
                <c:pt idx="141">
                  <c:v>39645</c:v>
                </c:pt>
                <c:pt idx="142">
                  <c:v>39646</c:v>
                </c:pt>
                <c:pt idx="143">
                  <c:v>39647</c:v>
                </c:pt>
                <c:pt idx="144">
                  <c:v>39650</c:v>
                </c:pt>
                <c:pt idx="145">
                  <c:v>39651</c:v>
                </c:pt>
                <c:pt idx="146">
                  <c:v>39652</c:v>
                </c:pt>
                <c:pt idx="147">
                  <c:v>39653</c:v>
                </c:pt>
                <c:pt idx="148">
                  <c:v>39654</c:v>
                </c:pt>
                <c:pt idx="149">
                  <c:v>39657</c:v>
                </c:pt>
                <c:pt idx="150">
                  <c:v>39658</c:v>
                </c:pt>
                <c:pt idx="151">
                  <c:v>39659</c:v>
                </c:pt>
                <c:pt idx="152">
                  <c:v>39660</c:v>
                </c:pt>
                <c:pt idx="153">
                  <c:v>39661</c:v>
                </c:pt>
                <c:pt idx="154">
                  <c:v>39664</c:v>
                </c:pt>
                <c:pt idx="155">
                  <c:v>39665</c:v>
                </c:pt>
                <c:pt idx="156">
                  <c:v>39666</c:v>
                </c:pt>
                <c:pt idx="157">
                  <c:v>39667</c:v>
                </c:pt>
                <c:pt idx="158">
                  <c:v>39668</c:v>
                </c:pt>
                <c:pt idx="159">
                  <c:v>39671</c:v>
                </c:pt>
                <c:pt idx="160">
                  <c:v>39672</c:v>
                </c:pt>
                <c:pt idx="161">
                  <c:v>39673</c:v>
                </c:pt>
                <c:pt idx="162">
                  <c:v>39674</c:v>
                </c:pt>
                <c:pt idx="163">
                  <c:v>39675</c:v>
                </c:pt>
                <c:pt idx="164">
                  <c:v>39678</c:v>
                </c:pt>
                <c:pt idx="165">
                  <c:v>39679</c:v>
                </c:pt>
                <c:pt idx="166">
                  <c:v>39680</c:v>
                </c:pt>
                <c:pt idx="167">
                  <c:v>39681</c:v>
                </c:pt>
                <c:pt idx="168">
                  <c:v>39682</c:v>
                </c:pt>
                <c:pt idx="169">
                  <c:v>39685</c:v>
                </c:pt>
                <c:pt idx="170">
                  <c:v>39686</c:v>
                </c:pt>
                <c:pt idx="171">
                  <c:v>39687</c:v>
                </c:pt>
                <c:pt idx="172">
                  <c:v>39688</c:v>
                </c:pt>
                <c:pt idx="173">
                  <c:v>39689</c:v>
                </c:pt>
                <c:pt idx="174">
                  <c:v>39692</c:v>
                </c:pt>
                <c:pt idx="175">
                  <c:v>39693</c:v>
                </c:pt>
                <c:pt idx="176">
                  <c:v>39694</c:v>
                </c:pt>
                <c:pt idx="177">
                  <c:v>39695</c:v>
                </c:pt>
                <c:pt idx="178">
                  <c:v>39696</c:v>
                </c:pt>
                <c:pt idx="179">
                  <c:v>39699</c:v>
                </c:pt>
                <c:pt idx="180">
                  <c:v>39700</c:v>
                </c:pt>
                <c:pt idx="181">
                  <c:v>39701</c:v>
                </c:pt>
                <c:pt idx="182">
                  <c:v>39702</c:v>
                </c:pt>
                <c:pt idx="183">
                  <c:v>39703</c:v>
                </c:pt>
                <c:pt idx="184">
                  <c:v>39706</c:v>
                </c:pt>
                <c:pt idx="185">
                  <c:v>39707</c:v>
                </c:pt>
                <c:pt idx="186">
                  <c:v>39708</c:v>
                </c:pt>
                <c:pt idx="187">
                  <c:v>39709</c:v>
                </c:pt>
                <c:pt idx="188">
                  <c:v>39710</c:v>
                </c:pt>
                <c:pt idx="189">
                  <c:v>39713</c:v>
                </c:pt>
                <c:pt idx="190">
                  <c:v>39714</c:v>
                </c:pt>
                <c:pt idx="191">
                  <c:v>39715</c:v>
                </c:pt>
                <c:pt idx="192">
                  <c:v>39716</c:v>
                </c:pt>
                <c:pt idx="193">
                  <c:v>39717</c:v>
                </c:pt>
                <c:pt idx="194">
                  <c:v>39720</c:v>
                </c:pt>
                <c:pt idx="195">
                  <c:v>39721</c:v>
                </c:pt>
                <c:pt idx="196">
                  <c:v>39722</c:v>
                </c:pt>
                <c:pt idx="197">
                  <c:v>39723</c:v>
                </c:pt>
                <c:pt idx="198">
                  <c:v>39724</c:v>
                </c:pt>
                <c:pt idx="199">
                  <c:v>39727</c:v>
                </c:pt>
                <c:pt idx="200">
                  <c:v>39728</c:v>
                </c:pt>
                <c:pt idx="201">
                  <c:v>39729</c:v>
                </c:pt>
                <c:pt idx="202">
                  <c:v>39730</c:v>
                </c:pt>
                <c:pt idx="203">
                  <c:v>39731</c:v>
                </c:pt>
                <c:pt idx="204">
                  <c:v>39734</c:v>
                </c:pt>
                <c:pt idx="205">
                  <c:v>39735</c:v>
                </c:pt>
                <c:pt idx="206">
                  <c:v>39736</c:v>
                </c:pt>
                <c:pt idx="207">
                  <c:v>39737</c:v>
                </c:pt>
                <c:pt idx="208">
                  <c:v>39738</c:v>
                </c:pt>
                <c:pt idx="209">
                  <c:v>39741</c:v>
                </c:pt>
                <c:pt idx="210">
                  <c:v>39742</c:v>
                </c:pt>
                <c:pt idx="211">
                  <c:v>39743</c:v>
                </c:pt>
                <c:pt idx="212">
                  <c:v>39744</c:v>
                </c:pt>
                <c:pt idx="213">
                  <c:v>39745</c:v>
                </c:pt>
                <c:pt idx="214">
                  <c:v>39748</c:v>
                </c:pt>
                <c:pt idx="215">
                  <c:v>39749</c:v>
                </c:pt>
                <c:pt idx="216">
                  <c:v>39750</c:v>
                </c:pt>
                <c:pt idx="217">
                  <c:v>39751</c:v>
                </c:pt>
                <c:pt idx="218">
                  <c:v>39752</c:v>
                </c:pt>
                <c:pt idx="219">
                  <c:v>39755</c:v>
                </c:pt>
                <c:pt idx="220">
                  <c:v>39756</c:v>
                </c:pt>
                <c:pt idx="221">
                  <c:v>39757</c:v>
                </c:pt>
                <c:pt idx="222">
                  <c:v>39758</c:v>
                </c:pt>
                <c:pt idx="223">
                  <c:v>39759</c:v>
                </c:pt>
                <c:pt idx="224">
                  <c:v>39762</c:v>
                </c:pt>
                <c:pt idx="225">
                  <c:v>39763</c:v>
                </c:pt>
                <c:pt idx="226">
                  <c:v>39764</c:v>
                </c:pt>
                <c:pt idx="227">
                  <c:v>39765</c:v>
                </c:pt>
                <c:pt idx="228">
                  <c:v>39766</c:v>
                </c:pt>
                <c:pt idx="229">
                  <c:v>39769</c:v>
                </c:pt>
                <c:pt idx="230">
                  <c:v>39770</c:v>
                </c:pt>
                <c:pt idx="231">
                  <c:v>39771</c:v>
                </c:pt>
                <c:pt idx="232">
                  <c:v>39772</c:v>
                </c:pt>
                <c:pt idx="233">
                  <c:v>39773</c:v>
                </c:pt>
                <c:pt idx="234">
                  <c:v>39776</c:v>
                </c:pt>
                <c:pt idx="235">
                  <c:v>39777</c:v>
                </c:pt>
                <c:pt idx="236">
                  <c:v>39778</c:v>
                </c:pt>
                <c:pt idx="237">
                  <c:v>39779</c:v>
                </c:pt>
                <c:pt idx="238">
                  <c:v>39780</c:v>
                </c:pt>
                <c:pt idx="239">
                  <c:v>39783</c:v>
                </c:pt>
                <c:pt idx="240">
                  <c:v>39784</c:v>
                </c:pt>
                <c:pt idx="241">
                  <c:v>39785</c:v>
                </c:pt>
                <c:pt idx="242">
                  <c:v>39786</c:v>
                </c:pt>
                <c:pt idx="243">
                  <c:v>39787</c:v>
                </c:pt>
                <c:pt idx="244">
                  <c:v>39790</c:v>
                </c:pt>
                <c:pt idx="245">
                  <c:v>39791</c:v>
                </c:pt>
                <c:pt idx="246">
                  <c:v>39792</c:v>
                </c:pt>
                <c:pt idx="247">
                  <c:v>39793</c:v>
                </c:pt>
                <c:pt idx="248">
                  <c:v>39794</c:v>
                </c:pt>
                <c:pt idx="249">
                  <c:v>39797</c:v>
                </c:pt>
                <c:pt idx="250">
                  <c:v>39798</c:v>
                </c:pt>
                <c:pt idx="251">
                  <c:v>39799</c:v>
                </c:pt>
                <c:pt idx="252">
                  <c:v>39800</c:v>
                </c:pt>
                <c:pt idx="253">
                  <c:v>39801</c:v>
                </c:pt>
                <c:pt idx="254">
                  <c:v>39804</c:v>
                </c:pt>
                <c:pt idx="255">
                  <c:v>39805</c:v>
                </c:pt>
                <c:pt idx="256">
                  <c:v>39806</c:v>
                </c:pt>
                <c:pt idx="257">
                  <c:v>39807</c:v>
                </c:pt>
                <c:pt idx="258">
                  <c:v>39808</c:v>
                </c:pt>
                <c:pt idx="259">
                  <c:v>39811</c:v>
                </c:pt>
                <c:pt idx="260">
                  <c:v>39812</c:v>
                </c:pt>
                <c:pt idx="261">
                  <c:v>39813</c:v>
                </c:pt>
                <c:pt idx="262">
                  <c:v>39814</c:v>
                </c:pt>
                <c:pt idx="263">
                  <c:v>39815</c:v>
                </c:pt>
                <c:pt idx="264">
                  <c:v>39818</c:v>
                </c:pt>
                <c:pt idx="265">
                  <c:v>39819</c:v>
                </c:pt>
                <c:pt idx="266">
                  <c:v>39820</c:v>
                </c:pt>
                <c:pt idx="267">
                  <c:v>39821</c:v>
                </c:pt>
                <c:pt idx="268">
                  <c:v>39822</c:v>
                </c:pt>
                <c:pt idx="269">
                  <c:v>39825</c:v>
                </c:pt>
                <c:pt idx="270">
                  <c:v>39826</c:v>
                </c:pt>
                <c:pt idx="271">
                  <c:v>39827</c:v>
                </c:pt>
                <c:pt idx="272">
                  <c:v>39828</c:v>
                </c:pt>
                <c:pt idx="273">
                  <c:v>39829</c:v>
                </c:pt>
                <c:pt idx="274">
                  <c:v>39832</c:v>
                </c:pt>
                <c:pt idx="275">
                  <c:v>39833</c:v>
                </c:pt>
                <c:pt idx="276">
                  <c:v>39834</c:v>
                </c:pt>
                <c:pt idx="277">
                  <c:v>39835</c:v>
                </c:pt>
                <c:pt idx="278">
                  <c:v>39836</c:v>
                </c:pt>
                <c:pt idx="279">
                  <c:v>39839</c:v>
                </c:pt>
                <c:pt idx="280">
                  <c:v>39840</c:v>
                </c:pt>
                <c:pt idx="281">
                  <c:v>39841</c:v>
                </c:pt>
                <c:pt idx="282">
                  <c:v>39842</c:v>
                </c:pt>
                <c:pt idx="283">
                  <c:v>39843</c:v>
                </c:pt>
                <c:pt idx="284">
                  <c:v>39846</c:v>
                </c:pt>
                <c:pt idx="285">
                  <c:v>39847</c:v>
                </c:pt>
                <c:pt idx="286">
                  <c:v>39848</c:v>
                </c:pt>
                <c:pt idx="287">
                  <c:v>39849</c:v>
                </c:pt>
                <c:pt idx="288">
                  <c:v>39850</c:v>
                </c:pt>
                <c:pt idx="289">
                  <c:v>39853</c:v>
                </c:pt>
                <c:pt idx="290">
                  <c:v>39854</c:v>
                </c:pt>
                <c:pt idx="291">
                  <c:v>39855</c:v>
                </c:pt>
                <c:pt idx="292">
                  <c:v>39856</c:v>
                </c:pt>
                <c:pt idx="293">
                  <c:v>39857</c:v>
                </c:pt>
                <c:pt idx="294">
                  <c:v>39860</c:v>
                </c:pt>
                <c:pt idx="295">
                  <c:v>39861</c:v>
                </c:pt>
                <c:pt idx="296">
                  <c:v>39862</c:v>
                </c:pt>
                <c:pt idx="297">
                  <c:v>39863</c:v>
                </c:pt>
                <c:pt idx="298">
                  <c:v>39864</c:v>
                </c:pt>
                <c:pt idx="299">
                  <c:v>39867</c:v>
                </c:pt>
                <c:pt idx="300">
                  <c:v>39868</c:v>
                </c:pt>
                <c:pt idx="301">
                  <c:v>39869</c:v>
                </c:pt>
                <c:pt idx="302">
                  <c:v>39870</c:v>
                </c:pt>
                <c:pt idx="303">
                  <c:v>39871</c:v>
                </c:pt>
                <c:pt idx="304">
                  <c:v>39874</c:v>
                </c:pt>
                <c:pt idx="305">
                  <c:v>39875</c:v>
                </c:pt>
                <c:pt idx="306">
                  <c:v>39876</c:v>
                </c:pt>
                <c:pt idx="307">
                  <c:v>39877</c:v>
                </c:pt>
                <c:pt idx="308">
                  <c:v>39878</c:v>
                </c:pt>
                <c:pt idx="309">
                  <c:v>39881</c:v>
                </c:pt>
                <c:pt idx="310">
                  <c:v>39882</c:v>
                </c:pt>
                <c:pt idx="311">
                  <c:v>39883</c:v>
                </c:pt>
                <c:pt idx="312">
                  <c:v>39884</c:v>
                </c:pt>
                <c:pt idx="313">
                  <c:v>39885</c:v>
                </c:pt>
                <c:pt idx="314">
                  <c:v>39888</c:v>
                </c:pt>
                <c:pt idx="315">
                  <c:v>39889</c:v>
                </c:pt>
                <c:pt idx="316">
                  <c:v>39890</c:v>
                </c:pt>
                <c:pt idx="317">
                  <c:v>39891</c:v>
                </c:pt>
                <c:pt idx="318">
                  <c:v>39892</c:v>
                </c:pt>
                <c:pt idx="319">
                  <c:v>39895</c:v>
                </c:pt>
                <c:pt idx="320">
                  <c:v>39896</c:v>
                </c:pt>
                <c:pt idx="321">
                  <c:v>39897</c:v>
                </c:pt>
                <c:pt idx="322">
                  <c:v>39898</c:v>
                </c:pt>
                <c:pt idx="323">
                  <c:v>39899</c:v>
                </c:pt>
                <c:pt idx="324">
                  <c:v>39902</c:v>
                </c:pt>
                <c:pt idx="325">
                  <c:v>39903</c:v>
                </c:pt>
                <c:pt idx="326">
                  <c:v>39904</c:v>
                </c:pt>
                <c:pt idx="327">
                  <c:v>39905</c:v>
                </c:pt>
                <c:pt idx="328">
                  <c:v>39906</c:v>
                </c:pt>
                <c:pt idx="329">
                  <c:v>39909</c:v>
                </c:pt>
                <c:pt idx="330">
                  <c:v>39910</c:v>
                </c:pt>
                <c:pt idx="331">
                  <c:v>39911</c:v>
                </c:pt>
                <c:pt idx="332">
                  <c:v>39912</c:v>
                </c:pt>
                <c:pt idx="333">
                  <c:v>39913</c:v>
                </c:pt>
                <c:pt idx="334">
                  <c:v>39916</c:v>
                </c:pt>
                <c:pt idx="335">
                  <c:v>39917</c:v>
                </c:pt>
                <c:pt idx="336">
                  <c:v>39918</c:v>
                </c:pt>
                <c:pt idx="337">
                  <c:v>39919</c:v>
                </c:pt>
                <c:pt idx="338">
                  <c:v>39920</c:v>
                </c:pt>
                <c:pt idx="339">
                  <c:v>39923</c:v>
                </c:pt>
                <c:pt idx="340">
                  <c:v>39924</c:v>
                </c:pt>
                <c:pt idx="341">
                  <c:v>39925</c:v>
                </c:pt>
                <c:pt idx="342">
                  <c:v>39926</c:v>
                </c:pt>
                <c:pt idx="343">
                  <c:v>39927</c:v>
                </c:pt>
                <c:pt idx="344">
                  <c:v>39930</c:v>
                </c:pt>
                <c:pt idx="345">
                  <c:v>39931</c:v>
                </c:pt>
                <c:pt idx="346">
                  <c:v>39932</c:v>
                </c:pt>
                <c:pt idx="347">
                  <c:v>39933</c:v>
                </c:pt>
                <c:pt idx="348">
                  <c:v>39934</c:v>
                </c:pt>
                <c:pt idx="349">
                  <c:v>39937</c:v>
                </c:pt>
                <c:pt idx="350">
                  <c:v>39938</c:v>
                </c:pt>
                <c:pt idx="351">
                  <c:v>39939</c:v>
                </c:pt>
                <c:pt idx="352">
                  <c:v>39940</c:v>
                </c:pt>
                <c:pt idx="353">
                  <c:v>39941</c:v>
                </c:pt>
                <c:pt idx="354">
                  <c:v>39944</c:v>
                </c:pt>
                <c:pt idx="355">
                  <c:v>39945</c:v>
                </c:pt>
                <c:pt idx="356">
                  <c:v>39946</c:v>
                </c:pt>
                <c:pt idx="357">
                  <c:v>39947</c:v>
                </c:pt>
                <c:pt idx="358">
                  <c:v>39948</c:v>
                </c:pt>
                <c:pt idx="359">
                  <c:v>39951</c:v>
                </c:pt>
                <c:pt idx="360">
                  <c:v>39952</c:v>
                </c:pt>
                <c:pt idx="361">
                  <c:v>39953</c:v>
                </c:pt>
                <c:pt idx="362">
                  <c:v>39954</c:v>
                </c:pt>
                <c:pt idx="363">
                  <c:v>39955</c:v>
                </c:pt>
                <c:pt idx="364">
                  <c:v>39958</c:v>
                </c:pt>
                <c:pt idx="365">
                  <c:v>39959</c:v>
                </c:pt>
                <c:pt idx="366">
                  <c:v>39960</c:v>
                </c:pt>
                <c:pt idx="367">
                  <c:v>39961</c:v>
                </c:pt>
                <c:pt idx="368">
                  <c:v>39962</c:v>
                </c:pt>
                <c:pt idx="369">
                  <c:v>39965</c:v>
                </c:pt>
                <c:pt idx="370">
                  <c:v>39966</c:v>
                </c:pt>
                <c:pt idx="371">
                  <c:v>39967</c:v>
                </c:pt>
                <c:pt idx="372">
                  <c:v>39968</c:v>
                </c:pt>
                <c:pt idx="373">
                  <c:v>39969</c:v>
                </c:pt>
                <c:pt idx="374">
                  <c:v>39972</c:v>
                </c:pt>
                <c:pt idx="375">
                  <c:v>39973</c:v>
                </c:pt>
                <c:pt idx="376">
                  <c:v>39974</c:v>
                </c:pt>
                <c:pt idx="377">
                  <c:v>39975</c:v>
                </c:pt>
                <c:pt idx="378">
                  <c:v>39976</c:v>
                </c:pt>
                <c:pt idx="379">
                  <c:v>39979</c:v>
                </c:pt>
                <c:pt idx="380">
                  <c:v>39980</c:v>
                </c:pt>
                <c:pt idx="381">
                  <c:v>39981</c:v>
                </c:pt>
                <c:pt idx="382">
                  <c:v>39982</c:v>
                </c:pt>
                <c:pt idx="383">
                  <c:v>39983</c:v>
                </c:pt>
                <c:pt idx="384">
                  <c:v>39986</c:v>
                </c:pt>
                <c:pt idx="385">
                  <c:v>39987</c:v>
                </c:pt>
                <c:pt idx="386">
                  <c:v>39988</c:v>
                </c:pt>
                <c:pt idx="387">
                  <c:v>39989</c:v>
                </c:pt>
                <c:pt idx="388">
                  <c:v>39990</c:v>
                </c:pt>
                <c:pt idx="389">
                  <c:v>39993</c:v>
                </c:pt>
                <c:pt idx="390">
                  <c:v>39994</c:v>
                </c:pt>
                <c:pt idx="391">
                  <c:v>39995</c:v>
                </c:pt>
                <c:pt idx="392">
                  <c:v>39996</c:v>
                </c:pt>
                <c:pt idx="393">
                  <c:v>39997</c:v>
                </c:pt>
                <c:pt idx="394">
                  <c:v>40000</c:v>
                </c:pt>
                <c:pt idx="395">
                  <c:v>40001</c:v>
                </c:pt>
                <c:pt idx="396">
                  <c:v>40002</c:v>
                </c:pt>
                <c:pt idx="397">
                  <c:v>40003</c:v>
                </c:pt>
                <c:pt idx="398">
                  <c:v>40004</c:v>
                </c:pt>
                <c:pt idx="399">
                  <c:v>40007</c:v>
                </c:pt>
                <c:pt idx="400">
                  <c:v>40008</c:v>
                </c:pt>
                <c:pt idx="401">
                  <c:v>40009</c:v>
                </c:pt>
                <c:pt idx="402">
                  <c:v>40010</c:v>
                </c:pt>
                <c:pt idx="403">
                  <c:v>40011</c:v>
                </c:pt>
                <c:pt idx="404">
                  <c:v>40014</c:v>
                </c:pt>
                <c:pt idx="405">
                  <c:v>40015</c:v>
                </c:pt>
                <c:pt idx="406">
                  <c:v>40016</c:v>
                </c:pt>
                <c:pt idx="407">
                  <c:v>40017</c:v>
                </c:pt>
                <c:pt idx="408">
                  <c:v>40018</c:v>
                </c:pt>
                <c:pt idx="409">
                  <c:v>40021</c:v>
                </c:pt>
                <c:pt idx="410">
                  <c:v>40022</c:v>
                </c:pt>
                <c:pt idx="411">
                  <c:v>40023</c:v>
                </c:pt>
                <c:pt idx="412">
                  <c:v>40024</c:v>
                </c:pt>
                <c:pt idx="413">
                  <c:v>40025</c:v>
                </c:pt>
                <c:pt idx="414">
                  <c:v>40028</c:v>
                </c:pt>
                <c:pt idx="415">
                  <c:v>40029</c:v>
                </c:pt>
                <c:pt idx="416">
                  <c:v>40030</c:v>
                </c:pt>
                <c:pt idx="417">
                  <c:v>40031</c:v>
                </c:pt>
                <c:pt idx="418">
                  <c:v>40032</c:v>
                </c:pt>
                <c:pt idx="419">
                  <c:v>40035</c:v>
                </c:pt>
                <c:pt idx="420">
                  <c:v>40036</c:v>
                </c:pt>
                <c:pt idx="421">
                  <c:v>40037</c:v>
                </c:pt>
                <c:pt idx="422">
                  <c:v>40038</c:v>
                </c:pt>
                <c:pt idx="423">
                  <c:v>40039</c:v>
                </c:pt>
                <c:pt idx="424">
                  <c:v>40042</c:v>
                </c:pt>
                <c:pt idx="425">
                  <c:v>40043</c:v>
                </c:pt>
                <c:pt idx="426">
                  <c:v>40044</c:v>
                </c:pt>
                <c:pt idx="427">
                  <c:v>40045</c:v>
                </c:pt>
                <c:pt idx="428">
                  <c:v>40046</c:v>
                </c:pt>
                <c:pt idx="429">
                  <c:v>40049</c:v>
                </c:pt>
                <c:pt idx="430">
                  <c:v>40050</c:v>
                </c:pt>
                <c:pt idx="431">
                  <c:v>40051</c:v>
                </c:pt>
                <c:pt idx="432">
                  <c:v>40052</c:v>
                </c:pt>
                <c:pt idx="433">
                  <c:v>40053</c:v>
                </c:pt>
                <c:pt idx="434">
                  <c:v>40056</c:v>
                </c:pt>
                <c:pt idx="435">
                  <c:v>40057</c:v>
                </c:pt>
                <c:pt idx="436">
                  <c:v>40058</c:v>
                </c:pt>
                <c:pt idx="437">
                  <c:v>40059</c:v>
                </c:pt>
                <c:pt idx="438">
                  <c:v>40060</c:v>
                </c:pt>
                <c:pt idx="439">
                  <c:v>40063</c:v>
                </c:pt>
                <c:pt idx="440">
                  <c:v>40064</c:v>
                </c:pt>
                <c:pt idx="441">
                  <c:v>40065</c:v>
                </c:pt>
                <c:pt idx="442">
                  <c:v>40066</c:v>
                </c:pt>
                <c:pt idx="443">
                  <c:v>40067</c:v>
                </c:pt>
                <c:pt idx="444">
                  <c:v>40070</c:v>
                </c:pt>
                <c:pt idx="445">
                  <c:v>40071</c:v>
                </c:pt>
                <c:pt idx="446">
                  <c:v>40072</c:v>
                </c:pt>
                <c:pt idx="447">
                  <c:v>40073</c:v>
                </c:pt>
                <c:pt idx="448">
                  <c:v>40074</c:v>
                </c:pt>
                <c:pt idx="449">
                  <c:v>40077</c:v>
                </c:pt>
                <c:pt idx="450">
                  <c:v>40078</c:v>
                </c:pt>
                <c:pt idx="451">
                  <c:v>40079</c:v>
                </c:pt>
                <c:pt idx="452">
                  <c:v>40080</c:v>
                </c:pt>
                <c:pt idx="453">
                  <c:v>40081</c:v>
                </c:pt>
                <c:pt idx="454">
                  <c:v>40084</c:v>
                </c:pt>
                <c:pt idx="455">
                  <c:v>40085</c:v>
                </c:pt>
                <c:pt idx="456">
                  <c:v>40086</c:v>
                </c:pt>
                <c:pt idx="457">
                  <c:v>40087</c:v>
                </c:pt>
                <c:pt idx="458">
                  <c:v>40088</c:v>
                </c:pt>
                <c:pt idx="459">
                  <c:v>40091</c:v>
                </c:pt>
                <c:pt idx="460">
                  <c:v>40092</c:v>
                </c:pt>
                <c:pt idx="461">
                  <c:v>40093</c:v>
                </c:pt>
                <c:pt idx="462">
                  <c:v>40094</c:v>
                </c:pt>
                <c:pt idx="463">
                  <c:v>40095</c:v>
                </c:pt>
                <c:pt idx="464">
                  <c:v>40098</c:v>
                </c:pt>
                <c:pt idx="465">
                  <c:v>40099</c:v>
                </c:pt>
                <c:pt idx="466">
                  <c:v>40100</c:v>
                </c:pt>
                <c:pt idx="467">
                  <c:v>40101</c:v>
                </c:pt>
                <c:pt idx="468">
                  <c:v>40102</c:v>
                </c:pt>
                <c:pt idx="469">
                  <c:v>40105</c:v>
                </c:pt>
                <c:pt idx="470">
                  <c:v>40106</c:v>
                </c:pt>
                <c:pt idx="471">
                  <c:v>40107</c:v>
                </c:pt>
                <c:pt idx="472">
                  <c:v>40108</c:v>
                </c:pt>
                <c:pt idx="473">
                  <c:v>40109</c:v>
                </c:pt>
                <c:pt idx="474">
                  <c:v>40112</c:v>
                </c:pt>
                <c:pt idx="475">
                  <c:v>40113</c:v>
                </c:pt>
                <c:pt idx="476">
                  <c:v>40114</c:v>
                </c:pt>
                <c:pt idx="477">
                  <c:v>40115</c:v>
                </c:pt>
                <c:pt idx="478">
                  <c:v>40116</c:v>
                </c:pt>
                <c:pt idx="479">
                  <c:v>40119</c:v>
                </c:pt>
                <c:pt idx="480">
                  <c:v>40120</c:v>
                </c:pt>
                <c:pt idx="481">
                  <c:v>40121</c:v>
                </c:pt>
                <c:pt idx="482">
                  <c:v>40122</c:v>
                </c:pt>
                <c:pt idx="483">
                  <c:v>40123</c:v>
                </c:pt>
                <c:pt idx="484">
                  <c:v>40126</c:v>
                </c:pt>
                <c:pt idx="485">
                  <c:v>40127</c:v>
                </c:pt>
                <c:pt idx="486">
                  <c:v>40128</c:v>
                </c:pt>
                <c:pt idx="487">
                  <c:v>40129</c:v>
                </c:pt>
                <c:pt idx="488">
                  <c:v>40130</c:v>
                </c:pt>
                <c:pt idx="489">
                  <c:v>40133</c:v>
                </c:pt>
                <c:pt idx="490">
                  <c:v>40134</c:v>
                </c:pt>
                <c:pt idx="491">
                  <c:v>40135</c:v>
                </c:pt>
                <c:pt idx="492">
                  <c:v>40136</c:v>
                </c:pt>
                <c:pt idx="493">
                  <c:v>40137</c:v>
                </c:pt>
                <c:pt idx="494">
                  <c:v>40140</c:v>
                </c:pt>
                <c:pt idx="495">
                  <c:v>40141</c:v>
                </c:pt>
                <c:pt idx="496">
                  <c:v>40142</c:v>
                </c:pt>
                <c:pt idx="497">
                  <c:v>40143</c:v>
                </c:pt>
                <c:pt idx="498">
                  <c:v>40144</c:v>
                </c:pt>
                <c:pt idx="499">
                  <c:v>40147</c:v>
                </c:pt>
                <c:pt idx="500">
                  <c:v>40148</c:v>
                </c:pt>
                <c:pt idx="501">
                  <c:v>40149</c:v>
                </c:pt>
                <c:pt idx="502">
                  <c:v>40150</c:v>
                </c:pt>
                <c:pt idx="503">
                  <c:v>40151</c:v>
                </c:pt>
                <c:pt idx="504">
                  <c:v>40154</c:v>
                </c:pt>
                <c:pt idx="505">
                  <c:v>40155</c:v>
                </c:pt>
                <c:pt idx="506">
                  <c:v>40156</c:v>
                </c:pt>
                <c:pt idx="507">
                  <c:v>40157</c:v>
                </c:pt>
                <c:pt idx="508">
                  <c:v>40158</c:v>
                </c:pt>
                <c:pt idx="509">
                  <c:v>40161</c:v>
                </c:pt>
                <c:pt idx="510">
                  <c:v>40162</c:v>
                </c:pt>
                <c:pt idx="511">
                  <c:v>40163</c:v>
                </c:pt>
                <c:pt idx="512">
                  <c:v>40164</c:v>
                </c:pt>
                <c:pt idx="513">
                  <c:v>40165</c:v>
                </c:pt>
                <c:pt idx="514">
                  <c:v>40168</c:v>
                </c:pt>
                <c:pt idx="515">
                  <c:v>40169</c:v>
                </c:pt>
                <c:pt idx="516">
                  <c:v>40170</c:v>
                </c:pt>
                <c:pt idx="517">
                  <c:v>40171</c:v>
                </c:pt>
                <c:pt idx="518">
                  <c:v>40172</c:v>
                </c:pt>
                <c:pt idx="519">
                  <c:v>40175</c:v>
                </c:pt>
                <c:pt idx="520">
                  <c:v>40176</c:v>
                </c:pt>
                <c:pt idx="521">
                  <c:v>40177</c:v>
                </c:pt>
                <c:pt idx="522">
                  <c:v>40178</c:v>
                </c:pt>
                <c:pt idx="523">
                  <c:v>40179</c:v>
                </c:pt>
                <c:pt idx="524">
                  <c:v>40182</c:v>
                </c:pt>
                <c:pt idx="525">
                  <c:v>40183</c:v>
                </c:pt>
                <c:pt idx="526">
                  <c:v>40184</c:v>
                </c:pt>
                <c:pt idx="527">
                  <c:v>40185</c:v>
                </c:pt>
                <c:pt idx="528">
                  <c:v>40186</c:v>
                </c:pt>
                <c:pt idx="529">
                  <c:v>40189</c:v>
                </c:pt>
                <c:pt idx="530">
                  <c:v>40190</c:v>
                </c:pt>
                <c:pt idx="531">
                  <c:v>40191</c:v>
                </c:pt>
                <c:pt idx="532">
                  <c:v>40192</c:v>
                </c:pt>
                <c:pt idx="533">
                  <c:v>40193</c:v>
                </c:pt>
                <c:pt idx="534">
                  <c:v>40196</c:v>
                </c:pt>
                <c:pt idx="535">
                  <c:v>40197</c:v>
                </c:pt>
                <c:pt idx="536">
                  <c:v>40198</c:v>
                </c:pt>
                <c:pt idx="537">
                  <c:v>40199</c:v>
                </c:pt>
                <c:pt idx="538">
                  <c:v>40200</c:v>
                </c:pt>
                <c:pt idx="539">
                  <c:v>40203</c:v>
                </c:pt>
                <c:pt idx="540">
                  <c:v>40204</c:v>
                </c:pt>
                <c:pt idx="541">
                  <c:v>40205</c:v>
                </c:pt>
                <c:pt idx="542">
                  <c:v>40206</c:v>
                </c:pt>
                <c:pt idx="543">
                  <c:v>40207</c:v>
                </c:pt>
                <c:pt idx="544">
                  <c:v>40210</c:v>
                </c:pt>
                <c:pt idx="545">
                  <c:v>40211</c:v>
                </c:pt>
                <c:pt idx="546">
                  <c:v>40212</c:v>
                </c:pt>
                <c:pt idx="547">
                  <c:v>40213</c:v>
                </c:pt>
                <c:pt idx="548">
                  <c:v>40214</c:v>
                </c:pt>
                <c:pt idx="549">
                  <c:v>40217</c:v>
                </c:pt>
                <c:pt idx="550">
                  <c:v>40218</c:v>
                </c:pt>
                <c:pt idx="551">
                  <c:v>40219</c:v>
                </c:pt>
                <c:pt idx="552">
                  <c:v>40220</c:v>
                </c:pt>
                <c:pt idx="553">
                  <c:v>40221</c:v>
                </c:pt>
                <c:pt idx="554">
                  <c:v>40224</c:v>
                </c:pt>
                <c:pt idx="555">
                  <c:v>40225</c:v>
                </c:pt>
                <c:pt idx="556">
                  <c:v>40226</c:v>
                </c:pt>
                <c:pt idx="557">
                  <c:v>40227</c:v>
                </c:pt>
                <c:pt idx="558">
                  <c:v>40228</c:v>
                </c:pt>
                <c:pt idx="559">
                  <c:v>40231</c:v>
                </c:pt>
                <c:pt idx="560">
                  <c:v>40232</c:v>
                </c:pt>
                <c:pt idx="561">
                  <c:v>40233</c:v>
                </c:pt>
                <c:pt idx="562">
                  <c:v>40234</c:v>
                </c:pt>
                <c:pt idx="563">
                  <c:v>40235</c:v>
                </c:pt>
                <c:pt idx="564">
                  <c:v>40238</c:v>
                </c:pt>
                <c:pt idx="565">
                  <c:v>40239</c:v>
                </c:pt>
                <c:pt idx="566">
                  <c:v>40240</c:v>
                </c:pt>
                <c:pt idx="567">
                  <c:v>40241</c:v>
                </c:pt>
                <c:pt idx="568">
                  <c:v>40242</c:v>
                </c:pt>
                <c:pt idx="569">
                  <c:v>40245</c:v>
                </c:pt>
                <c:pt idx="570">
                  <c:v>40246</c:v>
                </c:pt>
                <c:pt idx="571">
                  <c:v>40247</c:v>
                </c:pt>
                <c:pt idx="572">
                  <c:v>40248</c:v>
                </c:pt>
                <c:pt idx="573">
                  <c:v>40249</c:v>
                </c:pt>
                <c:pt idx="574">
                  <c:v>40252</c:v>
                </c:pt>
                <c:pt idx="575">
                  <c:v>40253</c:v>
                </c:pt>
                <c:pt idx="576">
                  <c:v>40254</c:v>
                </c:pt>
                <c:pt idx="577">
                  <c:v>40255</c:v>
                </c:pt>
                <c:pt idx="578">
                  <c:v>40256</c:v>
                </c:pt>
                <c:pt idx="579">
                  <c:v>40259</c:v>
                </c:pt>
                <c:pt idx="580">
                  <c:v>40260</c:v>
                </c:pt>
                <c:pt idx="581">
                  <c:v>40261</c:v>
                </c:pt>
                <c:pt idx="582">
                  <c:v>40262</c:v>
                </c:pt>
                <c:pt idx="583">
                  <c:v>40263</c:v>
                </c:pt>
                <c:pt idx="584">
                  <c:v>40266</c:v>
                </c:pt>
                <c:pt idx="585">
                  <c:v>40267</c:v>
                </c:pt>
                <c:pt idx="586">
                  <c:v>40268</c:v>
                </c:pt>
                <c:pt idx="587">
                  <c:v>40269</c:v>
                </c:pt>
                <c:pt idx="588">
                  <c:v>40270</c:v>
                </c:pt>
                <c:pt idx="589">
                  <c:v>40273</c:v>
                </c:pt>
                <c:pt idx="590">
                  <c:v>40274</c:v>
                </c:pt>
                <c:pt idx="591">
                  <c:v>40275</c:v>
                </c:pt>
                <c:pt idx="592">
                  <c:v>40276</c:v>
                </c:pt>
                <c:pt idx="593">
                  <c:v>40277</c:v>
                </c:pt>
                <c:pt idx="594">
                  <c:v>40280</c:v>
                </c:pt>
                <c:pt idx="595">
                  <c:v>40281</c:v>
                </c:pt>
                <c:pt idx="596">
                  <c:v>40282</c:v>
                </c:pt>
                <c:pt idx="597">
                  <c:v>40283</c:v>
                </c:pt>
                <c:pt idx="598">
                  <c:v>40284</c:v>
                </c:pt>
                <c:pt idx="599">
                  <c:v>40287</c:v>
                </c:pt>
                <c:pt idx="600">
                  <c:v>40288</c:v>
                </c:pt>
                <c:pt idx="601">
                  <c:v>40289</c:v>
                </c:pt>
                <c:pt idx="602">
                  <c:v>40290</c:v>
                </c:pt>
                <c:pt idx="603">
                  <c:v>40291</c:v>
                </c:pt>
                <c:pt idx="604">
                  <c:v>40294</c:v>
                </c:pt>
                <c:pt idx="605">
                  <c:v>40295</c:v>
                </c:pt>
                <c:pt idx="606">
                  <c:v>40296</c:v>
                </c:pt>
                <c:pt idx="607">
                  <c:v>40297</c:v>
                </c:pt>
                <c:pt idx="608">
                  <c:v>40298</c:v>
                </c:pt>
                <c:pt idx="609">
                  <c:v>40301</c:v>
                </c:pt>
                <c:pt idx="610">
                  <c:v>40302</c:v>
                </c:pt>
                <c:pt idx="611">
                  <c:v>40303</c:v>
                </c:pt>
                <c:pt idx="612">
                  <c:v>40304</c:v>
                </c:pt>
                <c:pt idx="613">
                  <c:v>40305</c:v>
                </c:pt>
                <c:pt idx="614">
                  <c:v>40308</c:v>
                </c:pt>
                <c:pt idx="615">
                  <c:v>40309</c:v>
                </c:pt>
                <c:pt idx="616">
                  <c:v>40310</c:v>
                </c:pt>
                <c:pt idx="617">
                  <c:v>40311</c:v>
                </c:pt>
                <c:pt idx="618">
                  <c:v>40312</c:v>
                </c:pt>
                <c:pt idx="619">
                  <c:v>40315</c:v>
                </c:pt>
                <c:pt idx="620">
                  <c:v>40316</c:v>
                </c:pt>
                <c:pt idx="621">
                  <c:v>40317</c:v>
                </c:pt>
                <c:pt idx="622">
                  <c:v>40318</c:v>
                </c:pt>
                <c:pt idx="623">
                  <c:v>40319</c:v>
                </c:pt>
                <c:pt idx="624">
                  <c:v>40322</c:v>
                </c:pt>
                <c:pt idx="625">
                  <c:v>40323</c:v>
                </c:pt>
                <c:pt idx="626">
                  <c:v>40324</c:v>
                </c:pt>
                <c:pt idx="627">
                  <c:v>40325</c:v>
                </c:pt>
                <c:pt idx="628">
                  <c:v>40326</c:v>
                </c:pt>
                <c:pt idx="629">
                  <c:v>40329</c:v>
                </c:pt>
                <c:pt idx="630">
                  <c:v>40330</c:v>
                </c:pt>
                <c:pt idx="631">
                  <c:v>40331</c:v>
                </c:pt>
                <c:pt idx="632">
                  <c:v>40332</c:v>
                </c:pt>
                <c:pt idx="633">
                  <c:v>40333</c:v>
                </c:pt>
                <c:pt idx="634">
                  <c:v>40336</c:v>
                </c:pt>
                <c:pt idx="635">
                  <c:v>40337</c:v>
                </c:pt>
                <c:pt idx="636">
                  <c:v>40338</c:v>
                </c:pt>
                <c:pt idx="637">
                  <c:v>40339</c:v>
                </c:pt>
                <c:pt idx="638">
                  <c:v>40340</c:v>
                </c:pt>
                <c:pt idx="639">
                  <c:v>40343</c:v>
                </c:pt>
                <c:pt idx="640">
                  <c:v>40344</c:v>
                </c:pt>
                <c:pt idx="641">
                  <c:v>40345</c:v>
                </c:pt>
                <c:pt idx="642">
                  <c:v>40346</c:v>
                </c:pt>
                <c:pt idx="643">
                  <c:v>40347</c:v>
                </c:pt>
                <c:pt idx="644">
                  <c:v>40350</c:v>
                </c:pt>
                <c:pt idx="645">
                  <c:v>40351</c:v>
                </c:pt>
                <c:pt idx="646">
                  <c:v>40352</c:v>
                </c:pt>
                <c:pt idx="647">
                  <c:v>40353</c:v>
                </c:pt>
                <c:pt idx="648">
                  <c:v>40354</c:v>
                </c:pt>
                <c:pt idx="649">
                  <c:v>40357</c:v>
                </c:pt>
                <c:pt idx="650">
                  <c:v>40358</c:v>
                </c:pt>
                <c:pt idx="651">
                  <c:v>40359</c:v>
                </c:pt>
                <c:pt idx="652">
                  <c:v>40360</c:v>
                </c:pt>
                <c:pt idx="653">
                  <c:v>40361</c:v>
                </c:pt>
                <c:pt idx="654">
                  <c:v>40364</c:v>
                </c:pt>
                <c:pt idx="655">
                  <c:v>40365</c:v>
                </c:pt>
                <c:pt idx="656">
                  <c:v>40366</c:v>
                </c:pt>
                <c:pt idx="657">
                  <c:v>40367</c:v>
                </c:pt>
                <c:pt idx="658">
                  <c:v>40368</c:v>
                </c:pt>
                <c:pt idx="659">
                  <c:v>40371</c:v>
                </c:pt>
                <c:pt idx="660">
                  <c:v>40372</c:v>
                </c:pt>
                <c:pt idx="661">
                  <c:v>40373</c:v>
                </c:pt>
                <c:pt idx="662">
                  <c:v>40374</c:v>
                </c:pt>
                <c:pt idx="663">
                  <c:v>40375</c:v>
                </c:pt>
                <c:pt idx="664">
                  <c:v>40378</c:v>
                </c:pt>
                <c:pt idx="665">
                  <c:v>40379</c:v>
                </c:pt>
                <c:pt idx="666">
                  <c:v>40380</c:v>
                </c:pt>
                <c:pt idx="667">
                  <c:v>40381</c:v>
                </c:pt>
                <c:pt idx="668">
                  <c:v>40382</c:v>
                </c:pt>
                <c:pt idx="669">
                  <c:v>40385</c:v>
                </c:pt>
                <c:pt idx="670">
                  <c:v>40386</c:v>
                </c:pt>
                <c:pt idx="671">
                  <c:v>40387</c:v>
                </c:pt>
                <c:pt idx="672">
                  <c:v>40388</c:v>
                </c:pt>
                <c:pt idx="673">
                  <c:v>40389</c:v>
                </c:pt>
                <c:pt idx="674">
                  <c:v>40392</c:v>
                </c:pt>
                <c:pt idx="675">
                  <c:v>40393</c:v>
                </c:pt>
                <c:pt idx="676">
                  <c:v>40394</c:v>
                </c:pt>
                <c:pt idx="677">
                  <c:v>40395</c:v>
                </c:pt>
                <c:pt idx="678">
                  <c:v>40396</c:v>
                </c:pt>
                <c:pt idx="679">
                  <c:v>40399</c:v>
                </c:pt>
                <c:pt idx="680">
                  <c:v>40400</c:v>
                </c:pt>
                <c:pt idx="681">
                  <c:v>40401</c:v>
                </c:pt>
                <c:pt idx="682">
                  <c:v>40402</c:v>
                </c:pt>
                <c:pt idx="683">
                  <c:v>40403</c:v>
                </c:pt>
                <c:pt idx="684">
                  <c:v>40406</c:v>
                </c:pt>
                <c:pt idx="685">
                  <c:v>40407</c:v>
                </c:pt>
                <c:pt idx="686">
                  <c:v>40408</c:v>
                </c:pt>
                <c:pt idx="687">
                  <c:v>40409</c:v>
                </c:pt>
                <c:pt idx="688">
                  <c:v>40410</c:v>
                </c:pt>
                <c:pt idx="689">
                  <c:v>40413</c:v>
                </c:pt>
                <c:pt idx="690">
                  <c:v>40414</c:v>
                </c:pt>
                <c:pt idx="691">
                  <c:v>40415</c:v>
                </c:pt>
                <c:pt idx="692">
                  <c:v>40416</c:v>
                </c:pt>
                <c:pt idx="693">
                  <c:v>40417</c:v>
                </c:pt>
                <c:pt idx="694">
                  <c:v>40420</c:v>
                </c:pt>
                <c:pt idx="695">
                  <c:v>40421</c:v>
                </c:pt>
                <c:pt idx="696">
                  <c:v>40422</c:v>
                </c:pt>
                <c:pt idx="697">
                  <c:v>40423</c:v>
                </c:pt>
                <c:pt idx="698">
                  <c:v>40424</c:v>
                </c:pt>
                <c:pt idx="699">
                  <c:v>40427</c:v>
                </c:pt>
                <c:pt idx="700">
                  <c:v>40428</c:v>
                </c:pt>
                <c:pt idx="701">
                  <c:v>40429</c:v>
                </c:pt>
                <c:pt idx="702">
                  <c:v>40430</c:v>
                </c:pt>
                <c:pt idx="703">
                  <c:v>40431</c:v>
                </c:pt>
                <c:pt idx="704">
                  <c:v>40434</c:v>
                </c:pt>
                <c:pt idx="705">
                  <c:v>40435</c:v>
                </c:pt>
                <c:pt idx="706">
                  <c:v>40436</c:v>
                </c:pt>
                <c:pt idx="707">
                  <c:v>40437</c:v>
                </c:pt>
                <c:pt idx="708">
                  <c:v>40438</c:v>
                </c:pt>
                <c:pt idx="709">
                  <c:v>40441</c:v>
                </c:pt>
                <c:pt idx="710">
                  <c:v>40442</c:v>
                </c:pt>
                <c:pt idx="711">
                  <c:v>40443</c:v>
                </c:pt>
                <c:pt idx="712">
                  <c:v>40444</c:v>
                </c:pt>
                <c:pt idx="713">
                  <c:v>40445</c:v>
                </c:pt>
                <c:pt idx="714">
                  <c:v>40448</c:v>
                </c:pt>
                <c:pt idx="715">
                  <c:v>40449</c:v>
                </c:pt>
                <c:pt idx="716">
                  <c:v>40450</c:v>
                </c:pt>
                <c:pt idx="717">
                  <c:v>40451</c:v>
                </c:pt>
                <c:pt idx="718">
                  <c:v>40452</c:v>
                </c:pt>
                <c:pt idx="719">
                  <c:v>40455</c:v>
                </c:pt>
                <c:pt idx="720">
                  <c:v>40456</c:v>
                </c:pt>
                <c:pt idx="721">
                  <c:v>40457</c:v>
                </c:pt>
                <c:pt idx="722">
                  <c:v>40458</c:v>
                </c:pt>
                <c:pt idx="723">
                  <c:v>40459</c:v>
                </c:pt>
                <c:pt idx="724">
                  <c:v>40462</c:v>
                </c:pt>
                <c:pt idx="725">
                  <c:v>40463</c:v>
                </c:pt>
                <c:pt idx="726">
                  <c:v>40464</c:v>
                </c:pt>
                <c:pt idx="727">
                  <c:v>40465</c:v>
                </c:pt>
                <c:pt idx="728">
                  <c:v>40466</c:v>
                </c:pt>
                <c:pt idx="729">
                  <c:v>40469</c:v>
                </c:pt>
                <c:pt idx="730">
                  <c:v>40470</c:v>
                </c:pt>
                <c:pt idx="731">
                  <c:v>40471</c:v>
                </c:pt>
                <c:pt idx="732">
                  <c:v>40472</c:v>
                </c:pt>
                <c:pt idx="733">
                  <c:v>40473</c:v>
                </c:pt>
                <c:pt idx="734">
                  <c:v>40476</c:v>
                </c:pt>
                <c:pt idx="735">
                  <c:v>40477</c:v>
                </c:pt>
                <c:pt idx="736">
                  <c:v>40478</c:v>
                </c:pt>
                <c:pt idx="737">
                  <c:v>40479</c:v>
                </c:pt>
                <c:pt idx="738">
                  <c:v>40480</c:v>
                </c:pt>
                <c:pt idx="739">
                  <c:v>40483</c:v>
                </c:pt>
                <c:pt idx="740">
                  <c:v>40484</c:v>
                </c:pt>
                <c:pt idx="741">
                  <c:v>40485</c:v>
                </c:pt>
                <c:pt idx="742">
                  <c:v>40486</c:v>
                </c:pt>
                <c:pt idx="743">
                  <c:v>40487</c:v>
                </c:pt>
                <c:pt idx="744">
                  <c:v>40490</c:v>
                </c:pt>
                <c:pt idx="745">
                  <c:v>40491</c:v>
                </c:pt>
                <c:pt idx="746">
                  <c:v>40492</c:v>
                </c:pt>
                <c:pt idx="747">
                  <c:v>40493</c:v>
                </c:pt>
                <c:pt idx="748">
                  <c:v>40494</c:v>
                </c:pt>
                <c:pt idx="749">
                  <c:v>40497</c:v>
                </c:pt>
                <c:pt idx="750">
                  <c:v>40498</c:v>
                </c:pt>
                <c:pt idx="751">
                  <c:v>40499</c:v>
                </c:pt>
                <c:pt idx="752">
                  <c:v>40500</c:v>
                </c:pt>
                <c:pt idx="753">
                  <c:v>40501</c:v>
                </c:pt>
                <c:pt idx="754">
                  <c:v>40504</c:v>
                </c:pt>
                <c:pt idx="755">
                  <c:v>40505</c:v>
                </c:pt>
                <c:pt idx="756">
                  <c:v>40506</c:v>
                </c:pt>
                <c:pt idx="757">
                  <c:v>40507</c:v>
                </c:pt>
                <c:pt idx="758">
                  <c:v>40508</c:v>
                </c:pt>
                <c:pt idx="759">
                  <c:v>40511</c:v>
                </c:pt>
                <c:pt idx="760">
                  <c:v>40512</c:v>
                </c:pt>
                <c:pt idx="761">
                  <c:v>40513</c:v>
                </c:pt>
                <c:pt idx="762">
                  <c:v>40514</c:v>
                </c:pt>
                <c:pt idx="763">
                  <c:v>40515</c:v>
                </c:pt>
                <c:pt idx="764">
                  <c:v>40518</c:v>
                </c:pt>
                <c:pt idx="765">
                  <c:v>40519</c:v>
                </c:pt>
                <c:pt idx="766">
                  <c:v>40520</c:v>
                </c:pt>
                <c:pt idx="767">
                  <c:v>40521</c:v>
                </c:pt>
                <c:pt idx="768">
                  <c:v>40522</c:v>
                </c:pt>
                <c:pt idx="769">
                  <c:v>40525</c:v>
                </c:pt>
                <c:pt idx="770">
                  <c:v>40526</c:v>
                </c:pt>
                <c:pt idx="771">
                  <c:v>40527</c:v>
                </c:pt>
                <c:pt idx="772">
                  <c:v>40528</c:v>
                </c:pt>
                <c:pt idx="773">
                  <c:v>40529</c:v>
                </c:pt>
                <c:pt idx="774">
                  <c:v>40532</c:v>
                </c:pt>
                <c:pt idx="775">
                  <c:v>40533</c:v>
                </c:pt>
                <c:pt idx="776">
                  <c:v>40534</c:v>
                </c:pt>
                <c:pt idx="777">
                  <c:v>40535</c:v>
                </c:pt>
                <c:pt idx="778">
                  <c:v>40536</c:v>
                </c:pt>
                <c:pt idx="779">
                  <c:v>40539</c:v>
                </c:pt>
                <c:pt idx="780">
                  <c:v>40540</c:v>
                </c:pt>
                <c:pt idx="781">
                  <c:v>40541</c:v>
                </c:pt>
                <c:pt idx="782">
                  <c:v>40542</c:v>
                </c:pt>
                <c:pt idx="783">
                  <c:v>40543</c:v>
                </c:pt>
                <c:pt idx="784">
                  <c:v>40546</c:v>
                </c:pt>
                <c:pt idx="785">
                  <c:v>40547</c:v>
                </c:pt>
                <c:pt idx="786">
                  <c:v>40548</c:v>
                </c:pt>
                <c:pt idx="787">
                  <c:v>40549</c:v>
                </c:pt>
                <c:pt idx="788">
                  <c:v>40550</c:v>
                </c:pt>
                <c:pt idx="789">
                  <c:v>40553</c:v>
                </c:pt>
                <c:pt idx="790">
                  <c:v>40554</c:v>
                </c:pt>
                <c:pt idx="791">
                  <c:v>40555</c:v>
                </c:pt>
                <c:pt idx="792">
                  <c:v>40556</c:v>
                </c:pt>
                <c:pt idx="793">
                  <c:v>40557</c:v>
                </c:pt>
                <c:pt idx="794">
                  <c:v>40560</c:v>
                </c:pt>
                <c:pt idx="795">
                  <c:v>40561</c:v>
                </c:pt>
                <c:pt idx="796">
                  <c:v>40562</c:v>
                </c:pt>
                <c:pt idx="797">
                  <c:v>40563</c:v>
                </c:pt>
                <c:pt idx="798">
                  <c:v>40564</c:v>
                </c:pt>
                <c:pt idx="799">
                  <c:v>40567</c:v>
                </c:pt>
                <c:pt idx="800">
                  <c:v>40568</c:v>
                </c:pt>
                <c:pt idx="801">
                  <c:v>40569</c:v>
                </c:pt>
                <c:pt idx="802">
                  <c:v>40570</c:v>
                </c:pt>
                <c:pt idx="803">
                  <c:v>40571</c:v>
                </c:pt>
                <c:pt idx="804">
                  <c:v>40574</c:v>
                </c:pt>
                <c:pt idx="805">
                  <c:v>40575</c:v>
                </c:pt>
                <c:pt idx="806">
                  <c:v>40576</c:v>
                </c:pt>
                <c:pt idx="807">
                  <c:v>40577</c:v>
                </c:pt>
                <c:pt idx="808">
                  <c:v>40578</c:v>
                </c:pt>
                <c:pt idx="809">
                  <c:v>40581</c:v>
                </c:pt>
                <c:pt idx="810">
                  <c:v>40582</c:v>
                </c:pt>
                <c:pt idx="811">
                  <c:v>40583</c:v>
                </c:pt>
                <c:pt idx="812">
                  <c:v>40584</c:v>
                </c:pt>
                <c:pt idx="813">
                  <c:v>40585</c:v>
                </c:pt>
                <c:pt idx="814">
                  <c:v>40588</c:v>
                </c:pt>
                <c:pt idx="815">
                  <c:v>40589</c:v>
                </c:pt>
                <c:pt idx="816">
                  <c:v>40590</c:v>
                </c:pt>
                <c:pt idx="817">
                  <c:v>40591</c:v>
                </c:pt>
                <c:pt idx="818">
                  <c:v>40592</c:v>
                </c:pt>
                <c:pt idx="819">
                  <c:v>40595</c:v>
                </c:pt>
                <c:pt idx="820">
                  <c:v>40596</c:v>
                </c:pt>
                <c:pt idx="821">
                  <c:v>40597</c:v>
                </c:pt>
                <c:pt idx="822">
                  <c:v>40598</c:v>
                </c:pt>
                <c:pt idx="823">
                  <c:v>40599</c:v>
                </c:pt>
                <c:pt idx="824">
                  <c:v>40602</c:v>
                </c:pt>
                <c:pt idx="825">
                  <c:v>40603</c:v>
                </c:pt>
                <c:pt idx="826">
                  <c:v>40604</c:v>
                </c:pt>
                <c:pt idx="827">
                  <c:v>40605</c:v>
                </c:pt>
                <c:pt idx="828">
                  <c:v>40606</c:v>
                </c:pt>
                <c:pt idx="829">
                  <c:v>40609</c:v>
                </c:pt>
                <c:pt idx="830">
                  <c:v>40610</c:v>
                </c:pt>
                <c:pt idx="831">
                  <c:v>40611</c:v>
                </c:pt>
                <c:pt idx="832">
                  <c:v>40612</c:v>
                </c:pt>
                <c:pt idx="833">
                  <c:v>40613</c:v>
                </c:pt>
                <c:pt idx="834">
                  <c:v>40616</c:v>
                </c:pt>
                <c:pt idx="835">
                  <c:v>40617</c:v>
                </c:pt>
                <c:pt idx="836">
                  <c:v>40618</c:v>
                </c:pt>
                <c:pt idx="837">
                  <c:v>40619</c:v>
                </c:pt>
                <c:pt idx="838">
                  <c:v>40620</c:v>
                </c:pt>
                <c:pt idx="839">
                  <c:v>40623</c:v>
                </c:pt>
                <c:pt idx="840">
                  <c:v>40624</c:v>
                </c:pt>
                <c:pt idx="841">
                  <c:v>40625</c:v>
                </c:pt>
                <c:pt idx="842">
                  <c:v>40626</c:v>
                </c:pt>
                <c:pt idx="843">
                  <c:v>40627</c:v>
                </c:pt>
                <c:pt idx="844">
                  <c:v>40630</c:v>
                </c:pt>
                <c:pt idx="845">
                  <c:v>40631</c:v>
                </c:pt>
                <c:pt idx="846">
                  <c:v>40632</c:v>
                </c:pt>
                <c:pt idx="847">
                  <c:v>40633</c:v>
                </c:pt>
                <c:pt idx="848">
                  <c:v>40634</c:v>
                </c:pt>
                <c:pt idx="849">
                  <c:v>40637</c:v>
                </c:pt>
                <c:pt idx="850">
                  <c:v>40638</c:v>
                </c:pt>
                <c:pt idx="851">
                  <c:v>40639</c:v>
                </c:pt>
                <c:pt idx="852">
                  <c:v>40640</c:v>
                </c:pt>
                <c:pt idx="853">
                  <c:v>40641</c:v>
                </c:pt>
                <c:pt idx="854">
                  <c:v>40644</c:v>
                </c:pt>
                <c:pt idx="855">
                  <c:v>40645</c:v>
                </c:pt>
                <c:pt idx="856">
                  <c:v>40646</c:v>
                </c:pt>
                <c:pt idx="857">
                  <c:v>40647</c:v>
                </c:pt>
                <c:pt idx="858">
                  <c:v>40648</c:v>
                </c:pt>
                <c:pt idx="859">
                  <c:v>40651</c:v>
                </c:pt>
                <c:pt idx="860">
                  <c:v>40652</c:v>
                </c:pt>
                <c:pt idx="861">
                  <c:v>40653</c:v>
                </c:pt>
                <c:pt idx="862">
                  <c:v>40654</c:v>
                </c:pt>
                <c:pt idx="863">
                  <c:v>40655</c:v>
                </c:pt>
                <c:pt idx="864">
                  <c:v>40658</c:v>
                </c:pt>
                <c:pt idx="865">
                  <c:v>40659</c:v>
                </c:pt>
                <c:pt idx="866">
                  <c:v>40660</c:v>
                </c:pt>
                <c:pt idx="867">
                  <c:v>40661</c:v>
                </c:pt>
                <c:pt idx="868">
                  <c:v>40662</c:v>
                </c:pt>
                <c:pt idx="869">
                  <c:v>40665</c:v>
                </c:pt>
                <c:pt idx="870">
                  <c:v>40666</c:v>
                </c:pt>
                <c:pt idx="871">
                  <c:v>40667</c:v>
                </c:pt>
                <c:pt idx="872">
                  <c:v>40668</c:v>
                </c:pt>
                <c:pt idx="873">
                  <c:v>40669</c:v>
                </c:pt>
                <c:pt idx="874">
                  <c:v>40672</c:v>
                </c:pt>
                <c:pt idx="875">
                  <c:v>40673</c:v>
                </c:pt>
                <c:pt idx="876">
                  <c:v>40674</c:v>
                </c:pt>
                <c:pt idx="877">
                  <c:v>40675</c:v>
                </c:pt>
                <c:pt idx="878">
                  <c:v>40676</c:v>
                </c:pt>
                <c:pt idx="879">
                  <c:v>40679</c:v>
                </c:pt>
                <c:pt idx="880">
                  <c:v>40680</c:v>
                </c:pt>
                <c:pt idx="881">
                  <c:v>40681</c:v>
                </c:pt>
                <c:pt idx="882">
                  <c:v>40682</c:v>
                </c:pt>
                <c:pt idx="883">
                  <c:v>40683</c:v>
                </c:pt>
                <c:pt idx="884">
                  <c:v>40686</c:v>
                </c:pt>
                <c:pt idx="885">
                  <c:v>40687</c:v>
                </c:pt>
                <c:pt idx="886">
                  <c:v>40688</c:v>
                </c:pt>
                <c:pt idx="887">
                  <c:v>40689</c:v>
                </c:pt>
                <c:pt idx="888">
                  <c:v>40690</c:v>
                </c:pt>
                <c:pt idx="889">
                  <c:v>40693</c:v>
                </c:pt>
                <c:pt idx="890">
                  <c:v>40694</c:v>
                </c:pt>
                <c:pt idx="891">
                  <c:v>40695</c:v>
                </c:pt>
                <c:pt idx="892">
                  <c:v>40696</c:v>
                </c:pt>
                <c:pt idx="893">
                  <c:v>40697</c:v>
                </c:pt>
                <c:pt idx="894">
                  <c:v>40700</c:v>
                </c:pt>
                <c:pt idx="895">
                  <c:v>40701</c:v>
                </c:pt>
                <c:pt idx="896">
                  <c:v>40702</c:v>
                </c:pt>
                <c:pt idx="897">
                  <c:v>40703</c:v>
                </c:pt>
                <c:pt idx="898">
                  <c:v>40704</c:v>
                </c:pt>
                <c:pt idx="899">
                  <c:v>40707</c:v>
                </c:pt>
                <c:pt idx="900">
                  <c:v>40708</c:v>
                </c:pt>
                <c:pt idx="901">
                  <c:v>40709</c:v>
                </c:pt>
                <c:pt idx="902">
                  <c:v>40710</c:v>
                </c:pt>
                <c:pt idx="903">
                  <c:v>40711</c:v>
                </c:pt>
                <c:pt idx="904">
                  <c:v>40714</c:v>
                </c:pt>
                <c:pt idx="905">
                  <c:v>40715</c:v>
                </c:pt>
                <c:pt idx="906">
                  <c:v>40716</c:v>
                </c:pt>
                <c:pt idx="907">
                  <c:v>40717</c:v>
                </c:pt>
                <c:pt idx="908">
                  <c:v>40718</c:v>
                </c:pt>
                <c:pt idx="909">
                  <c:v>40721</c:v>
                </c:pt>
                <c:pt idx="910">
                  <c:v>40722</c:v>
                </c:pt>
                <c:pt idx="911">
                  <c:v>40723</c:v>
                </c:pt>
                <c:pt idx="912">
                  <c:v>40724</c:v>
                </c:pt>
                <c:pt idx="913">
                  <c:v>40725</c:v>
                </c:pt>
                <c:pt idx="914">
                  <c:v>40728</c:v>
                </c:pt>
                <c:pt idx="915">
                  <c:v>40729</c:v>
                </c:pt>
                <c:pt idx="916">
                  <c:v>40730</c:v>
                </c:pt>
                <c:pt idx="917">
                  <c:v>40731</c:v>
                </c:pt>
                <c:pt idx="918">
                  <c:v>40732</c:v>
                </c:pt>
                <c:pt idx="919">
                  <c:v>40735</c:v>
                </c:pt>
                <c:pt idx="920">
                  <c:v>40736</c:v>
                </c:pt>
                <c:pt idx="921">
                  <c:v>40737</c:v>
                </c:pt>
                <c:pt idx="922">
                  <c:v>40738</c:v>
                </c:pt>
                <c:pt idx="923">
                  <c:v>40739</c:v>
                </c:pt>
                <c:pt idx="924">
                  <c:v>40742</c:v>
                </c:pt>
                <c:pt idx="925">
                  <c:v>40743</c:v>
                </c:pt>
                <c:pt idx="926">
                  <c:v>40744</c:v>
                </c:pt>
                <c:pt idx="927">
                  <c:v>40745</c:v>
                </c:pt>
                <c:pt idx="928">
                  <c:v>40746</c:v>
                </c:pt>
                <c:pt idx="929">
                  <c:v>40749</c:v>
                </c:pt>
                <c:pt idx="930">
                  <c:v>40750</c:v>
                </c:pt>
                <c:pt idx="931">
                  <c:v>40751</c:v>
                </c:pt>
                <c:pt idx="932">
                  <c:v>40752</c:v>
                </c:pt>
                <c:pt idx="933">
                  <c:v>40753</c:v>
                </c:pt>
                <c:pt idx="934">
                  <c:v>40756</c:v>
                </c:pt>
                <c:pt idx="935">
                  <c:v>40757</c:v>
                </c:pt>
                <c:pt idx="936">
                  <c:v>40758</c:v>
                </c:pt>
                <c:pt idx="937">
                  <c:v>40759</c:v>
                </c:pt>
                <c:pt idx="938">
                  <c:v>40760</c:v>
                </c:pt>
                <c:pt idx="939">
                  <c:v>40763</c:v>
                </c:pt>
                <c:pt idx="940">
                  <c:v>40764</c:v>
                </c:pt>
                <c:pt idx="941">
                  <c:v>40765</c:v>
                </c:pt>
                <c:pt idx="942">
                  <c:v>40766</c:v>
                </c:pt>
                <c:pt idx="943">
                  <c:v>40767</c:v>
                </c:pt>
                <c:pt idx="944">
                  <c:v>40770</c:v>
                </c:pt>
                <c:pt idx="945">
                  <c:v>40771</c:v>
                </c:pt>
                <c:pt idx="946">
                  <c:v>40772</c:v>
                </c:pt>
                <c:pt idx="947">
                  <c:v>40773</c:v>
                </c:pt>
                <c:pt idx="948">
                  <c:v>40774</c:v>
                </c:pt>
                <c:pt idx="949">
                  <c:v>40777</c:v>
                </c:pt>
                <c:pt idx="950">
                  <c:v>40778</c:v>
                </c:pt>
                <c:pt idx="951">
                  <c:v>40779</c:v>
                </c:pt>
                <c:pt idx="952">
                  <c:v>40780</c:v>
                </c:pt>
                <c:pt idx="953">
                  <c:v>40781</c:v>
                </c:pt>
                <c:pt idx="954">
                  <c:v>40784</c:v>
                </c:pt>
                <c:pt idx="955">
                  <c:v>40785</c:v>
                </c:pt>
                <c:pt idx="956">
                  <c:v>40786</c:v>
                </c:pt>
                <c:pt idx="957">
                  <c:v>40787</c:v>
                </c:pt>
                <c:pt idx="958">
                  <c:v>40788</c:v>
                </c:pt>
                <c:pt idx="959">
                  <c:v>40791</c:v>
                </c:pt>
                <c:pt idx="960">
                  <c:v>40792</c:v>
                </c:pt>
                <c:pt idx="961">
                  <c:v>40793</c:v>
                </c:pt>
                <c:pt idx="962">
                  <c:v>40794</c:v>
                </c:pt>
                <c:pt idx="963">
                  <c:v>40795</c:v>
                </c:pt>
                <c:pt idx="964">
                  <c:v>40798</c:v>
                </c:pt>
                <c:pt idx="965">
                  <c:v>40799</c:v>
                </c:pt>
                <c:pt idx="966">
                  <c:v>40800</c:v>
                </c:pt>
                <c:pt idx="967">
                  <c:v>40801</c:v>
                </c:pt>
                <c:pt idx="968">
                  <c:v>40802</c:v>
                </c:pt>
                <c:pt idx="969">
                  <c:v>40805</c:v>
                </c:pt>
                <c:pt idx="970">
                  <c:v>40806</c:v>
                </c:pt>
                <c:pt idx="971">
                  <c:v>40807</c:v>
                </c:pt>
                <c:pt idx="972">
                  <c:v>40808</c:v>
                </c:pt>
                <c:pt idx="973">
                  <c:v>40809</c:v>
                </c:pt>
                <c:pt idx="974">
                  <c:v>40812</c:v>
                </c:pt>
                <c:pt idx="975">
                  <c:v>40813</c:v>
                </c:pt>
                <c:pt idx="976">
                  <c:v>40814</c:v>
                </c:pt>
                <c:pt idx="977">
                  <c:v>40815</c:v>
                </c:pt>
                <c:pt idx="978">
                  <c:v>40816</c:v>
                </c:pt>
                <c:pt idx="979">
                  <c:v>40819</c:v>
                </c:pt>
                <c:pt idx="980">
                  <c:v>40820</c:v>
                </c:pt>
                <c:pt idx="981">
                  <c:v>40821</c:v>
                </c:pt>
                <c:pt idx="982">
                  <c:v>40822</c:v>
                </c:pt>
                <c:pt idx="983">
                  <c:v>40823</c:v>
                </c:pt>
                <c:pt idx="984">
                  <c:v>40826</c:v>
                </c:pt>
                <c:pt idx="985">
                  <c:v>40827</c:v>
                </c:pt>
                <c:pt idx="986">
                  <c:v>40828</c:v>
                </c:pt>
                <c:pt idx="987">
                  <c:v>40829</c:v>
                </c:pt>
                <c:pt idx="988">
                  <c:v>40830</c:v>
                </c:pt>
                <c:pt idx="989">
                  <c:v>40833</c:v>
                </c:pt>
                <c:pt idx="990">
                  <c:v>40834</c:v>
                </c:pt>
                <c:pt idx="991">
                  <c:v>40835</c:v>
                </c:pt>
                <c:pt idx="992">
                  <c:v>40836</c:v>
                </c:pt>
                <c:pt idx="993">
                  <c:v>40837</c:v>
                </c:pt>
                <c:pt idx="994">
                  <c:v>40840</c:v>
                </c:pt>
                <c:pt idx="995">
                  <c:v>40841</c:v>
                </c:pt>
                <c:pt idx="996">
                  <c:v>40842</c:v>
                </c:pt>
                <c:pt idx="997">
                  <c:v>40843</c:v>
                </c:pt>
                <c:pt idx="998">
                  <c:v>40844</c:v>
                </c:pt>
                <c:pt idx="999">
                  <c:v>40847</c:v>
                </c:pt>
                <c:pt idx="1000">
                  <c:v>40848</c:v>
                </c:pt>
                <c:pt idx="1001">
                  <c:v>40849</c:v>
                </c:pt>
                <c:pt idx="1002">
                  <c:v>40850</c:v>
                </c:pt>
                <c:pt idx="1003">
                  <c:v>40851</c:v>
                </c:pt>
                <c:pt idx="1004">
                  <c:v>40854</c:v>
                </c:pt>
                <c:pt idx="1005">
                  <c:v>40855</c:v>
                </c:pt>
                <c:pt idx="1006">
                  <c:v>40856</c:v>
                </c:pt>
                <c:pt idx="1007">
                  <c:v>40857</c:v>
                </c:pt>
                <c:pt idx="1008">
                  <c:v>40858</c:v>
                </c:pt>
                <c:pt idx="1009">
                  <c:v>40861</c:v>
                </c:pt>
                <c:pt idx="1010">
                  <c:v>40862</c:v>
                </c:pt>
                <c:pt idx="1011">
                  <c:v>40863</c:v>
                </c:pt>
                <c:pt idx="1012">
                  <c:v>40864</c:v>
                </c:pt>
                <c:pt idx="1013">
                  <c:v>40865</c:v>
                </c:pt>
                <c:pt idx="1014">
                  <c:v>40868</c:v>
                </c:pt>
                <c:pt idx="1015">
                  <c:v>40869</c:v>
                </c:pt>
                <c:pt idx="1016">
                  <c:v>40870</c:v>
                </c:pt>
                <c:pt idx="1017">
                  <c:v>40871</c:v>
                </c:pt>
                <c:pt idx="1018">
                  <c:v>40872</c:v>
                </c:pt>
                <c:pt idx="1019">
                  <c:v>40875</c:v>
                </c:pt>
                <c:pt idx="1020">
                  <c:v>40876</c:v>
                </c:pt>
                <c:pt idx="1021">
                  <c:v>40877</c:v>
                </c:pt>
                <c:pt idx="1022">
                  <c:v>40878</c:v>
                </c:pt>
                <c:pt idx="1023">
                  <c:v>40879</c:v>
                </c:pt>
                <c:pt idx="1024">
                  <c:v>40882</c:v>
                </c:pt>
                <c:pt idx="1025">
                  <c:v>40883</c:v>
                </c:pt>
                <c:pt idx="1026">
                  <c:v>40884</c:v>
                </c:pt>
                <c:pt idx="1027">
                  <c:v>40885</c:v>
                </c:pt>
                <c:pt idx="1028">
                  <c:v>40886</c:v>
                </c:pt>
                <c:pt idx="1029">
                  <c:v>40889</c:v>
                </c:pt>
                <c:pt idx="1030">
                  <c:v>40890</c:v>
                </c:pt>
                <c:pt idx="1031">
                  <c:v>40891</c:v>
                </c:pt>
                <c:pt idx="1032">
                  <c:v>40892</c:v>
                </c:pt>
                <c:pt idx="1033">
                  <c:v>40893</c:v>
                </c:pt>
                <c:pt idx="1034">
                  <c:v>40896</c:v>
                </c:pt>
                <c:pt idx="1035">
                  <c:v>40897</c:v>
                </c:pt>
                <c:pt idx="1036">
                  <c:v>40898</c:v>
                </c:pt>
                <c:pt idx="1037">
                  <c:v>40899</c:v>
                </c:pt>
                <c:pt idx="1038">
                  <c:v>40900</c:v>
                </c:pt>
                <c:pt idx="1039">
                  <c:v>40903</c:v>
                </c:pt>
                <c:pt idx="1040">
                  <c:v>40904</c:v>
                </c:pt>
                <c:pt idx="1041">
                  <c:v>40905</c:v>
                </c:pt>
                <c:pt idx="1042">
                  <c:v>40906</c:v>
                </c:pt>
                <c:pt idx="1043">
                  <c:v>40907</c:v>
                </c:pt>
                <c:pt idx="1044">
                  <c:v>40910</c:v>
                </c:pt>
                <c:pt idx="1045">
                  <c:v>40911</c:v>
                </c:pt>
                <c:pt idx="1046">
                  <c:v>40912</c:v>
                </c:pt>
                <c:pt idx="1047">
                  <c:v>40913</c:v>
                </c:pt>
                <c:pt idx="1048">
                  <c:v>40914</c:v>
                </c:pt>
                <c:pt idx="1049">
                  <c:v>40917</c:v>
                </c:pt>
                <c:pt idx="1050">
                  <c:v>40918</c:v>
                </c:pt>
                <c:pt idx="1051">
                  <c:v>40919</c:v>
                </c:pt>
                <c:pt idx="1052">
                  <c:v>40920</c:v>
                </c:pt>
                <c:pt idx="1053">
                  <c:v>40921</c:v>
                </c:pt>
                <c:pt idx="1054">
                  <c:v>40924</c:v>
                </c:pt>
                <c:pt idx="1055">
                  <c:v>40925</c:v>
                </c:pt>
                <c:pt idx="1056">
                  <c:v>40926</c:v>
                </c:pt>
                <c:pt idx="1057">
                  <c:v>40927</c:v>
                </c:pt>
                <c:pt idx="1058">
                  <c:v>40928</c:v>
                </c:pt>
                <c:pt idx="1059">
                  <c:v>40931</c:v>
                </c:pt>
                <c:pt idx="1060">
                  <c:v>40932</c:v>
                </c:pt>
                <c:pt idx="1061">
                  <c:v>40933</c:v>
                </c:pt>
                <c:pt idx="1062">
                  <c:v>40934</c:v>
                </c:pt>
                <c:pt idx="1063">
                  <c:v>40935</c:v>
                </c:pt>
                <c:pt idx="1064">
                  <c:v>40938</c:v>
                </c:pt>
                <c:pt idx="1065">
                  <c:v>40939</c:v>
                </c:pt>
                <c:pt idx="1066">
                  <c:v>40940</c:v>
                </c:pt>
                <c:pt idx="1067">
                  <c:v>40941</c:v>
                </c:pt>
                <c:pt idx="1068">
                  <c:v>40942</c:v>
                </c:pt>
                <c:pt idx="1069">
                  <c:v>40945</c:v>
                </c:pt>
                <c:pt idx="1070">
                  <c:v>40946</c:v>
                </c:pt>
                <c:pt idx="1071">
                  <c:v>40947</c:v>
                </c:pt>
                <c:pt idx="1072">
                  <c:v>40948</c:v>
                </c:pt>
                <c:pt idx="1073">
                  <c:v>40949</c:v>
                </c:pt>
                <c:pt idx="1074">
                  <c:v>40952</c:v>
                </c:pt>
                <c:pt idx="1075">
                  <c:v>40953</c:v>
                </c:pt>
                <c:pt idx="1076">
                  <c:v>40954</c:v>
                </c:pt>
                <c:pt idx="1077">
                  <c:v>40955</c:v>
                </c:pt>
                <c:pt idx="1078">
                  <c:v>40956</c:v>
                </c:pt>
                <c:pt idx="1079">
                  <c:v>40959</c:v>
                </c:pt>
                <c:pt idx="1080">
                  <c:v>40960</c:v>
                </c:pt>
                <c:pt idx="1081">
                  <c:v>40961</c:v>
                </c:pt>
                <c:pt idx="1082">
                  <c:v>40962</c:v>
                </c:pt>
                <c:pt idx="1083">
                  <c:v>40963</c:v>
                </c:pt>
                <c:pt idx="1084">
                  <c:v>40966</c:v>
                </c:pt>
                <c:pt idx="1085">
                  <c:v>40967</c:v>
                </c:pt>
                <c:pt idx="1086">
                  <c:v>40968</c:v>
                </c:pt>
                <c:pt idx="1087">
                  <c:v>40969</c:v>
                </c:pt>
                <c:pt idx="1088">
                  <c:v>40970</c:v>
                </c:pt>
                <c:pt idx="1089">
                  <c:v>40973</c:v>
                </c:pt>
                <c:pt idx="1090">
                  <c:v>40974</c:v>
                </c:pt>
                <c:pt idx="1091">
                  <c:v>40975</c:v>
                </c:pt>
                <c:pt idx="1092">
                  <c:v>40976</c:v>
                </c:pt>
                <c:pt idx="1093">
                  <c:v>40977</c:v>
                </c:pt>
                <c:pt idx="1094">
                  <c:v>40980</c:v>
                </c:pt>
                <c:pt idx="1095">
                  <c:v>40981</c:v>
                </c:pt>
                <c:pt idx="1096">
                  <c:v>40982</c:v>
                </c:pt>
                <c:pt idx="1097">
                  <c:v>40983</c:v>
                </c:pt>
                <c:pt idx="1098">
                  <c:v>40984</c:v>
                </c:pt>
                <c:pt idx="1099">
                  <c:v>40987</c:v>
                </c:pt>
                <c:pt idx="1100">
                  <c:v>40988</c:v>
                </c:pt>
                <c:pt idx="1101">
                  <c:v>40989</c:v>
                </c:pt>
                <c:pt idx="1102">
                  <c:v>40990</c:v>
                </c:pt>
                <c:pt idx="1103">
                  <c:v>40991</c:v>
                </c:pt>
                <c:pt idx="1104">
                  <c:v>40994</c:v>
                </c:pt>
                <c:pt idx="1105">
                  <c:v>40995</c:v>
                </c:pt>
                <c:pt idx="1106">
                  <c:v>40996</c:v>
                </c:pt>
                <c:pt idx="1107">
                  <c:v>40997</c:v>
                </c:pt>
                <c:pt idx="1108">
                  <c:v>40998</c:v>
                </c:pt>
                <c:pt idx="1109">
                  <c:v>41001</c:v>
                </c:pt>
                <c:pt idx="1110">
                  <c:v>41002</c:v>
                </c:pt>
                <c:pt idx="1111">
                  <c:v>41003</c:v>
                </c:pt>
                <c:pt idx="1112">
                  <c:v>41004</c:v>
                </c:pt>
                <c:pt idx="1113">
                  <c:v>41005</c:v>
                </c:pt>
                <c:pt idx="1114">
                  <c:v>41008</c:v>
                </c:pt>
                <c:pt idx="1115">
                  <c:v>41009</c:v>
                </c:pt>
                <c:pt idx="1116">
                  <c:v>41010</c:v>
                </c:pt>
                <c:pt idx="1117">
                  <c:v>41011</c:v>
                </c:pt>
                <c:pt idx="1118">
                  <c:v>41012</c:v>
                </c:pt>
                <c:pt idx="1119">
                  <c:v>41015</c:v>
                </c:pt>
                <c:pt idx="1120">
                  <c:v>41016</c:v>
                </c:pt>
                <c:pt idx="1121">
                  <c:v>41017</c:v>
                </c:pt>
                <c:pt idx="1122">
                  <c:v>41018</c:v>
                </c:pt>
                <c:pt idx="1123">
                  <c:v>41019</c:v>
                </c:pt>
                <c:pt idx="1124">
                  <c:v>41022</c:v>
                </c:pt>
                <c:pt idx="1125">
                  <c:v>41023</c:v>
                </c:pt>
                <c:pt idx="1126">
                  <c:v>41024</c:v>
                </c:pt>
                <c:pt idx="1127">
                  <c:v>41025</c:v>
                </c:pt>
                <c:pt idx="1128">
                  <c:v>41026</c:v>
                </c:pt>
                <c:pt idx="1129">
                  <c:v>41029</c:v>
                </c:pt>
                <c:pt idx="1130">
                  <c:v>41030</c:v>
                </c:pt>
                <c:pt idx="1131">
                  <c:v>41031</c:v>
                </c:pt>
                <c:pt idx="1132">
                  <c:v>41032</c:v>
                </c:pt>
                <c:pt idx="1133">
                  <c:v>41033</c:v>
                </c:pt>
                <c:pt idx="1134">
                  <c:v>41036</c:v>
                </c:pt>
                <c:pt idx="1135">
                  <c:v>41037</c:v>
                </c:pt>
                <c:pt idx="1136">
                  <c:v>41038</c:v>
                </c:pt>
                <c:pt idx="1137">
                  <c:v>41039</c:v>
                </c:pt>
                <c:pt idx="1138">
                  <c:v>41040</c:v>
                </c:pt>
                <c:pt idx="1139">
                  <c:v>41043</c:v>
                </c:pt>
                <c:pt idx="1140">
                  <c:v>41044</c:v>
                </c:pt>
                <c:pt idx="1141">
                  <c:v>41045</c:v>
                </c:pt>
                <c:pt idx="1142">
                  <c:v>41046</c:v>
                </c:pt>
                <c:pt idx="1143">
                  <c:v>41047</c:v>
                </c:pt>
                <c:pt idx="1144">
                  <c:v>41050</c:v>
                </c:pt>
                <c:pt idx="1145">
                  <c:v>41051</c:v>
                </c:pt>
                <c:pt idx="1146">
                  <c:v>41052</c:v>
                </c:pt>
                <c:pt idx="1147">
                  <c:v>41053</c:v>
                </c:pt>
                <c:pt idx="1148">
                  <c:v>41054</c:v>
                </c:pt>
                <c:pt idx="1149">
                  <c:v>41057</c:v>
                </c:pt>
                <c:pt idx="1150">
                  <c:v>41058</c:v>
                </c:pt>
                <c:pt idx="1151">
                  <c:v>41059</c:v>
                </c:pt>
                <c:pt idx="1152">
                  <c:v>41060</c:v>
                </c:pt>
                <c:pt idx="1153">
                  <c:v>41061</c:v>
                </c:pt>
                <c:pt idx="1154">
                  <c:v>41064</c:v>
                </c:pt>
                <c:pt idx="1155">
                  <c:v>41065</c:v>
                </c:pt>
                <c:pt idx="1156">
                  <c:v>41066</c:v>
                </c:pt>
                <c:pt idx="1157">
                  <c:v>41067</c:v>
                </c:pt>
                <c:pt idx="1158">
                  <c:v>41068</c:v>
                </c:pt>
                <c:pt idx="1159">
                  <c:v>41071</c:v>
                </c:pt>
                <c:pt idx="1160">
                  <c:v>41072</c:v>
                </c:pt>
                <c:pt idx="1161">
                  <c:v>41073</c:v>
                </c:pt>
                <c:pt idx="1162">
                  <c:v>41074</c:v>
                </c:pt>
                <c:pt idx="1163">
                  <c:v>41075</c:v>
                </c:pt>
                <c:pt idx="1164">
                  <c:v>41078</c:v>
                </c:pt>
                <c:pt idx="1165">
                  <c:v>41079</c:v>
                </c:pt>
                <c:pt idx="1166">
                  <c:v>41080</c:v>
                </c:pt>
                <c:pt idx="1167">
                  <c:v>41081</c:v>
                </c:pt>
                <c:pt idx="1168">
                  <c:v>41082</c:v>
                </c:pt>
                <c:pt idx="1169">
                  <c:v>41085</c:v>
                </c:pt>
                <c:pt idx="1170">
                  <c:v>41086</c:v>
                </c:pt>
                <c:pt idx="1171">
                  <c:v>41087</c:v>
                </c:pt>
                <c:pt idx="1172">
                  <c:v>41088</c:v>
                </c:pt>
                <c:pt idx="1173">
                  <c:v>41089</c:v>
                </c:pt>
                <c:pt idx="1174">
                  <c:v>41092</c:v>
                </c:pt>
                <c:pt idx="1175">
                  <c:v>41093</c:v>
                </c:pt>
                <c:pt idx="1176">
                  <c:v>41094</c:v>
                </c:pt>
                <c:pt idx="1177">
                  <c:v>41095</c:v>
                </c:pt>
                <c:pt idx="1178">
                  <c:v>41096</c:v>
                </c:pt>
                <c:pt idx="1179">
                  <c:v>41099</c:v>
                </c:pt>
                <c:pt idx="1180">
                  <c:v>41100</c:v>
                </c:pt>
                <c:pt idx="1181">
                  <c:v>41101</c:v>
                </c:pt>
                <c:pt idx="1182">
                  <c:v>41102</c:v>
                </c:pt>
                <c:pt idx="1183">
                  <c:v>41103</c:v>
                </c:pt>
                <c:pt idx="1184">
                  <c:v>41106</c:v>
                </c:pt>
                <c:pt idx="1185">
                  <c:v>41107</c:v>
                </c:pt>
                <c:pt idx="1186">
                  <c:v>41108</c:v>
                </c:pt>
                <c:pt idx="1187">
                  <c:v>41109</c:v>
                </c:pt>
                <c:pt idx="1188">
                  <c:v>41110</c:v>
                </c:pt>
                <c:pt idx="1189">
                  <c:v>41113</c:v>
                </c:pt>
                <c:pt idx="1190">
                  <c:v>41114</c:v>
                </c:pt>
                <c:pt idx="1191">
                  <c:v>41115</c:v>
                </c:pt>
                <c:pt idx="1192">
                  <c:v>41116</c:v>
                </c:pt>
                <c:pt idx="1193">
                  <c:v>41117</c:v>
                </c:pt>
                <c:pt idx="1194">
                  <c:v>41120</c:v>
                </c:pt>
                <c:pt idx="1195">
                  <c:v>41121</c:v>
                </c:pt>
                <c:pt idx="1196">
                  <c:v>41122</c:v>
                </c:pt>
                <c:pt idx="1197">
                  <c:v>41123</c:v>
                </c:pt>
                <c:pt idx="1198">
                  <c:v>41124</c:v>
                </c:pt>
                <c:pt idx="1199">
                  <c:v>41127</c:v>
                </c:pt>
                <c:pt idx="1200">
                  <c:v>41128</c:v>
                </c:pt>
                <c:pt idx="1201">
                  <c:v>41129</c:v>
                </c:pt>
                <c:pt idx="1202">
                  <c:v>41130</c:v>
                </c:pt>
                <c:pt idx="1203">
                  <c:v>41131</c:v>
                </c:pt>
                <c:pt idx="1204">
                  <c:v>41134</c:v>
                </c:pt>
                <c:pt idx="1205">
                  <c:v>41135</c:v>
                </c:pt>
                <c:pt idx="1206">
                  <c:v>41136</c:v>
                </c:pt>
                <c:pt idx="1207">
                  <c:v>41137</c:v>
                </c:pt>
                <c:pt idx="1208">
                  <c:v>41138</c:v>
                </c:pt>
                <c:pt idx="1209">
                  <c:v>41141</c:v>
                </c:pt>
                <c:pt idx="1210">
                  <c:v>41142</c:v>
                </c:pt>
                <c:pt idx="1211">
                  <c:v>41143</c:v>
                </c:pt>
                <c:pt idx="1212">
                  <c:v>41144</c:v>
                </c:pt>
                <c:pt idx="1213">
                  <c:v>41145</c:v>
                </c:pt>
                <c:pt idx="1214">
                  <c:v>41148</c:v>
                </c:pt>
                <c:pt idx="1215">
                  <c:v>41149</c:v>
                </c:pt>
                <c:pt idx="1216">
                  <c:v>41150</c:v>
                </c:pt>
                <c:pt idx="1217">
                  <c:v>41151</c:v>
                </c:pt>
                <c:pt idx="1218">
                  <c:v>41152</c:v>
                </c:pt>
                <c:pt idx="1219">
                  <c:v>41155</c:v>
                </c:pt>
                <c:pt idx="1220">
                  <c:v>41156</c:v>
                </c:pt>
                <c:pt idx="1221">
                  <c:v>41157</c:v>
                </c:pt>
                <c:pt idx="1222">
                  <c:v>41158</c:v>
                </c:pt>
                <c:pt idx="1223">
                  <c:v>41159</c:v>
                </c:pt>
                <c:pt idx="1224">
                  <c:v>41162</c:v>
                </c:pt>
                <c:pt idx="1225">
                  <c:v>41163</c:v>
                </c:pt>
                <c:pt idx="1226">
                  <c:v>41164</c:v>
                </c:pt>
                <c:pt idx="1227">
                  <c:v>41165</c:v>
                </c:pt>
                <c:pt idx="1228">
                  <c:v>41166</c:v>
                </c:pt>
                <c:pt idx="1229">
                  <c:v>41169</c:v>
                </c:pt>
                <c:pt idx="1230">
                  <c:v>41170</c:v>
                </c:pt>
                <c:pt idx="1231">
                  <c:v>41171</c:v>
                </c:pt>
                <c:pt idx="1232">
                  <c:v>41172</c:v>
                </c:pt>
                <c:pt idx="1233">
                  <c:v>41173</c:v>
                </c:pt>
                <c:pt idx="1234">
                  <c:v>41176</c:v>
                </c:pt>
                <c:pt idx="1235">
                  <c:v>41177</c:v>
                </c:pt>
                <c:pt idx="1236">
                  <c:v>41178</c:v>
                </c:pt>
                <c:pt idx="1237">
                  <c:v>41179</c:v>
                </c:pt>
                <c:pt idx="1238">
                  <c:v>41180</c:v>
                </c:pt>
                <c:pt idx="1239">
                  <c:v>41183</c:v>
                </c:pt>
                <c:pt idx="1240">
                  <c:v>41184</c:v>
                </c:pt>
                <c:pt idx="1241">
                  <c:v>41185</c:v>
                </c:pt>
                <c:pt idx="1242">
                  <c:v>41186</c:v>
                </c:pt>
                <c:pt idx="1243">
                  <c:v>41187</c:v>
                </c:pt>
                <c:pt idx="1244">
                  <c:v>41190</c:v>
                </c:pt>
                <c:pt idx="1245">
                  <c:v>41191</c:v>
                </c:pt>
                <c:pt idx="1246">
                  <c:v>41192</c:v>
                </c:pt>
                <c:pt idx="1247">
                  <c:v>41193</c:v>
                </c:pt>
                <c:pt idx="1248">
                  <c:v>41194</c:v>
                </c:pt>
                <c:pt idx="1249">
                  <c:v>41197</c:v>
                </c:pt>
                <c:pt idx="1250">
                  <c:v>41198</c:v>
                </c:pt>
                <c:pt idx="1251">
                  <c:v>41199</c:v>
                </c:pt>
                <c:pt idx="1252">
                  <c:v>41200</c:v>
                </c:pt>
                <c:pt idx="1253">
                  <c:v>41201</c:v>
                </c:pt>
                <c:pt idx="1254">
                  <c:v>41204</c:v>
                </c:pt>
                <c:pt idx="1255">
                  <c:v>41205</c:v>
                </c:pt>
                <c:pt idx="1256">
                  <c:v>41206</c:v>
                </c:pt>
                <c:pt idx="1257">
                  <c:v>41207</c:v>
                </c:pt>
                <c:pt idx="1258">
                  <c:v>41208</c:v>
                </c:pt>
                <c:pt idx="1259">
                  <c:v>41211</c:v>
                </c:pt>
                <c:pt idx="1260">
                  <c:v>41212</c:v>
                </c:pt>
                <c:pt idx="1261">
                  <c:v>41213</c:v>
                </c:pt>
                <c:pt idx="1262">
                  <c:v>41214</c:v>
                </c:pt>
                <c:pt idx="1263">
                  <c:v>41215</c:v>
                </c:pt>
                <c:pt idx="1264">
                  <c:v>41218</c:v>
                </c:pt>
                <c:pt idx="1265">
                  <c:v>41219</c:v>
                </c:pt>
                <c:pt idx="1266">
                  <c:v>41220</c:v>
                </c:pt>
                <c:pt idx="1267">
                  <c:v>41221</c:v>
                </c:pt>
                <c:pt idx="1268">
                  <c:v>41222</c:v>
                </c:pt>
                <c:pt idx="1269">
                  <c:v>41225</c:v>
                </c:pt>
                <c:pt idx="1270">
                  <c:v>41226</c:v>
                </c:pt>
                <c:pt idx="1271">
                  <c:v>41227</c:v>
                </c:pt>
                <c:pt idx="1272">
                  <c:v>41228</c:v>
                </c:pt>
                <c:pt idx="1273">
                  <c:v>41229</c:v>
                </c:pt>
                <c:pt idx="1274">
                  <c:v>41232</c:v>
                </c:pt>
                <c:pt idx="1275">
                  <c:v>41233</c:v>
                </c:pt>
                <c:pt idx="1276">
                  <c:v>41234</c:v>
                </c:pt>
                <c:pt idx="1277">
                  <c:v>41235</c:v>
                </c:pt>
                <c:pt idx="1278">
                  <c:v>41236</c:v>
                </c:pt>
                <c:pt idx="1279">
                  <c:v>41239</c:v>
                </c:pt>
                <c:pt idx="1280">
                  <c:v>41240</c:v>
                </c:pt>
                <c:pt idx="1281">
                  <c:v>41241</c:v>
                </c:pt>
                <c:pt idx="1282">
                  <c:v>41242</c:v>
                </c:pt>
                <c:pt idx="1283">
                  <c:v>41243</c:v>
                </c:pt>
                <c:pt idx="1284">
                  <c:v>41246</c:v>
                </c:pt>
                <c:pt idx="1285">
                  <c:v>41247</c:v>
                </c:pt>
                <c:pt idx="1286">
                  <c:v>41248</c:v>
                </c:pt>
                <c:pt idx="1287">
                  <c:v>41249</c:v>
                </c:pt>
                <c:pt idx="1288">
                  <c:v>41250</c:v>
                </c:pt>
                <c:pt idx="1289">
                  <c:v>41253</c:v>
                </c:pt>
                <c:pt idx="1290">
                  <c:v>41254</c:v>
                </c:pt>
                <c:pt idx="1291">
                  <c:v>41255</c:v>
                </c:pt>
                <c:pt idx="1292">
                  <c:v>41256</c:v>
                </c:pt>
                <c:pt idx="1293">
                  <c:v>41257</c:v>
                </c:pt>
                <c:pt idx="1294">
                  <c:v>41260</c:v>
                </c:pt>
                <c:pt idx="1295">
                  <c:v>41261</c:v>
                </c:pt>
                <c:pt idx="1296">
                  <c:v>41262</c:v>
                </c:pt>
                <c:pt idx="1297">
                  <c:v>41263</c:v>
                </c:pt>
                <c:pt idx="1298">
                  <c:v>41264</c:v>
                </c:pt>
                <c:pt idx="1299">
                  <c:v>41267</c:v>
                </c:pt>
                <c:pt idx="1300">
                  <c:v>41268</c:v>
                </c:pt>
                <c:pt idx="1301">
                  <c:v>41269</c:v>
                </c:pt>
                <c:pt idx="1302">
                  <c:v>41270</c:v>
                </c:pt>
                <c:pt idx="1303">
                  <c:v>41271</c:v>
                </c:pt>
                <c:pt idx="1304">
                  <c:v>41274</c:v>
                </c:pt>
                <c:pt idx="1305">
                  <c:v>41275</c:v>
                </c:pt>
                <c:pt idx="1306">
                  <c:v>41276</c:v>
                </c:pt>
                <c:pt idx="1307">
                  <c:v>41277</c:v>
                </c:pt>
                <c:pt idx="1308">
                  <c:v>41278</c:v>
                </c:pt>
                <c:pt idx="1309">
                  <c:v>41281</c:v>
                </c:pt>
                <c:pt idx="1310">
                  <c:v>41282</c:v>
                </c:pt>
                <c:pt idx="1311">
                  <c:v>41283</c:v>
                </c:pt>
                <c:pt idx="1312">
                  <c:v>41284</c:v>
                </c:pt>
                <c:pt idx="1313">
                  <c:v>41285</c:v>
                </c:pt>
                <c:pt idx="1314">
                  <c:v>41288</c:v>
                </c:pt>
                <c:pt idx="1315">
                  <c:v>41289</c:v>
                </c:pt>
                <c:pt idx="1316">
                  <c:v>41290</c:v>
                </c:pt>
                <c:pt idx="1317">
                  <c:v>41291</c:v>
                </c:pt>
                <c:pt idx="1318">
                  <c:v>41292</c:v>
                </c:pt>
                <c:pt idx="1319">
                  <c:v>41295</c:v>
                </c:pt>
                <c:pt idx="1320">
                  <c:v>41296</c:v>
                </c:pt>
                <c:pt idx="1321">
                  <c:v>41297</c:v>
                </c:pt>
                <c:pt idx="1322">
                  <c:v>41298</c:v>
                </c:pt>
                <c:pt idx="1323">
                  <c:v>41299</c:v>
                </c:pt>
                <c:pt idx="1324">
                  <c:v>41302</c:v>
                </c:pt>
                <c:pt idx="1325">
                  <c:v>41303</c:v>
                </c:pt>
                <c:pt idx="1326">
                  <c:v>41304</c:v>
                </c:pt>
                <c:pt idx="1327">
                  <c:v>41305</c:v>
                </c:pt>
                <c:pt idx="1328">
                  <c:v>41306</c:v>
                </c:pt>
                <c:pt idx="1329">
                  <c:v>41309</c:v>
                </c:pt>
                <c:pt idx="1330">
                  <c:v>41310</c:v>
                </c:pt>
                <c:pt idx="1331">
                  <c:v>41311</c:v>
                </c:pt>
                <c:pt idx="1332">
                  <c:v>41312</c:v>
                </c:pt>
                <c:pt idx="1333">
                  <c:v>41313</c:v>
                </c:pt>
                <c:pt idx="1334">
                  <c:v>41316</c:v>
                </c:pt>
                <c:pt idx="1335">
                  <c:v>41317</c:v>
                </c:pt>
                <c:pt idx="1336">
                  <c:v>41318</c:v>
                </c:pt>
                <c:pt idx="1337">
                  <c:v>41319</c:v>
                </c:pt>
                <c:pt idx="1338">
                  <c:v>41320</c:v>
                </c:pt>
                <c:pt idx="1339">
                  <c:v>41323</c:v>
                </c:pt>
                <c:pt idx="1340">
                  <c:v>41324</c:v>
                </c:pt>
                <c:pt idx="1341">
                  <c:v>41325</c:v>
                </c:pt>
                <c:pt idx="1342">
                  <c:v>41326</c:v>
                </c:pt>
                <c:pt idx="1343">
                  <c:v>41327</c:v>
                </c:pt>
                <c:pt idx="1344">
                  <c:v>41330</c:v>
                </c:pt>
                <c:pt idx="1345">
                  <c:v>41331</c:v>
                </c:pt>
                <c:pt idx="1346">
                  <c:v>41332</c:v>
                </c:pt>
                <c:pt idx="1347">
                  <c:v>41333</c:v>
                </c:pt>
                <c:pt idx="1348">
                  <c:v>41334</c:v>
                </c:pt>
                <c:pt idx="1349">
                  <c:v>41337</c:v>
                </c:pt>
                <c:pt idx="1350">
                  <c:v>41338</c:v>
                </c:pt>
                <c:pt idx="1351">
                  <c:v>41339</c:v>
                </c:pt>
                <c:pt idx="1352">
                  <c:v>41340</c:v>
                </c:pt>
                <c:pt idx="1353">
                  <c:v>41341</c:v>
                </c:pt>
                <c:pt idx="1354">
                  <c:v>41344</c:v>
                </c:pt>
                <c:pt idx="1355">
                  <c:v>41345</c:v>
                </c:pt>
                <c:pt idx="1356">
                  <c:v>41346</c:v>
                </c:pt>
                <c:pt idx="1357">
                  <c:v>41347</c:v>
                </c:pt>
                <c:pt idx="1358">
                  <c:v>41348</c:v>
                </c:pt>
                <c:pt idx="1359">
                  <c:v>41351</c:v>
                </c:pt>
                <c:pt idx="1360">
                  <c:v>41352</c:v>
                </c:pt>
                <c:pt idx="1361">
                  <c:v>41353</c:v>
                </c:pt>
                <c:pt idx="1362">
                  <c:v>41354</c:v>
                </c:pt>
                <c:pt idx="1363">
                  <c:v>41355</c:v>
                </c:pt>
                <c:pt idx="1364">
                  <c:v>41358</c:v>
                </c:pt>
                <c:pt idx="1365">
                  <c:v>41359</c:v>
                </c:pt>
                <c:pt idx="1366">
                  <c:v>41360</c:v>
                </c:pt>
                <c:pt idx="1367">
                  <c:v>41361</c:v>
                </c:pt>
                <c:pt idx="1368">
                  <c:v>41362</c:v>
                </c:pt>
                <c:pt idx="1369">
                  <c:v>41365</c:v>
                </c:pt>
                <c:pt idx="1370">
                  <c:v>41366</c:v>
                </c:pt>
                <c:pt idx="1371">
                  <c:v>41367</c:v>
                </c:pt>
                <c:pt idx="1372">
                  <c:v>41368</c:v>
                </c:pt>
                <c:pt idx="1373">
                  <c:v>41369</c:v>
                </c:pt>
                <c:pt idx="1374">
                  <c:v>41372</c:v>
                </c:pt>
                <c:pt idx="1375">
                  <c:v>41373</c:v>
                </c:pt>
                <c:pt idx="1376">
                  <c:v>41374</c:v>
                </c:pt>
                <c:pt idx="1377">
                  <c:v>41375</c:v>
                </c:pt>
                <c:pt idx="1378">
                  <c:v>41376</c:v>
                </c:pt>
                <c:pt idx="1379">
                  <c:v>41379</c:v>
                </c:pt>
                <c:pt idx="1380">
                  <c:v>41380</c:v>
                </c:pt>
                <c:pt idx="1381">
                  <c:v>41381</c:v>
                </c:pt>
                <c:pt idx="1382">
                  <c:v>41382</c:v>
                </c:pt>
                <c:pt idx="1383">
                  <c:v>41383</c:v>
                </c:pt>
                <c:pt idx="1384">
                  <c:v>41386</c:v>
                </c:pt>
                <c:pt idx="1385">
                  <c:v>41387</c:v>
                </c:pt>
                <c:pt idx="1386">
                  <c:v>41388</c:v>
                </c:pt>
                <c:pt idx="1387">
                  <c:v>41389</c:v>
                </c:pt>
                <c:pt idx="1388">
                  <c:v>41390</c:v>
                </c:pt>
                <c:pt idx="1389">
                  <c:v>41393</c:v>
                </c:pt>
                <c:pt idx="1390">
                  <c:v>41394</c:v>
                </c:pt>
                <c:pt idx="1391">
                  <c:v>41395</c:v>
                </c:pt>
                <c:pt idx="1392">
                  <c:v>41396</c:v>
                </c:pt>
                <c:pt idx="1393">
                  <c:v>41397</c:v>
                </c:pt>
                <c:pt idx="1394">
                  <c:v>41400</c:v>
                </c:pt>
                <c:pt idx="1395">
                  <c:v>41401</c:v>
                </c:pt>
                <c:pt idx="1396">
                  <c:v>41402</c:v>
                </c:pt>
                <c:pt idx="1397">
                  <c:v>41403</c:v>
                </c:pt>
                <c:pt idx="1398">
                  <c:v>41404</c:v>
                </c:pt>
                <c:pt idx="1399">
                  <c:v>41407</c:v>
                </c:pt>
                <c:pt idx="1400">
                  <c:v>41408</c:v>
                </c:pt>
                <c:pt idx="1401">
                  <c:v>41409</c:v>
                </c:pt>
                <c:pt idx="1402">
                  <c:v>41410</c:v>
                </c:pt>
                <c:pt idx="1403">
                  <c:v>41411</c:v>
                </c:pt>
                <c:pt idx="1404">
                  <c:v>41414</c:v>
                </c:pt>
                <c:pt idx="1405">
                  <c:v>41415</c:v>
                </c:pt>
                <c:pt idx="1406">
                  <c:v>41416</c:v>
                </c:pt>
                <c:pt idx="1407">
                  <c:v>41417</c:v>
                </c:pt>
                <c:pt idx="1408">
                  <c:v>41418</c:v>
                </c:pt>
                <c:pt idx="1409">
                  <c:v>41421</c:v>
                </c:pt>
                <c:pt idx="1410">
                  <c:v>41422</c:v>
                </c:pt>
                <c:pt idx="1411">
                  <c:v>41423</c:v>
                </c:pt>
                <c:pt idx="1412">
                  <c:v>41424</c:v>
                </c:pt>
                <c:pt idx="1413">
                  <c:v>41425</c:v>
                </c:pt>
                <c:pt idx="1414">
                  <c:v>41428</c:v>
                </c:pt>
                <c:pt idx="1415">
                  <c:v>41429</c:v>
                </c:pt>
                <c:pt idx="1416">
                  <c:v>41430</c:v>
                </c:pt>
                <c:pt idx="1417">
                  <c:v>41431</c:v>
                </c:pt>
                <c:pt idx="1418">
                  <c:v>41432</c:v>
                </c:pt>
                <c:pt idx="1419">
                  <c:v>41435</c:v>
                </c:pt>
                <c:pt idx="1420">
                  <c:v>41436</c:v>
                </c:pt>
                <c:pt idx="1421">
                  <c:v>41437</c:v>
                </c:pt>
                <c:pt idx="1422">
                  <c:v>41438</c:v>
                </c:pt>
                <c:pt idx="1423">
                  <c:v>41439</c:v>
                </c:pt>
                <c:pt idx="1424">
                  <c:v>41442</c:v>
                </c:pt>
                <c:pt idx="1425">
                  <c:v>41443</c:v>
                </c:pt>
                <c:pt idx="1426">
                  <c:v>41444</c:v>
                </c:pt>
                <c:pt idx="1427">
                  <c:v>41445</c:v>
                </c:pt>
                <c:pt idx="1428">
                  <c:v>41446</c:v>
                </c:pt>
                <c:pt idx="1429">
                  <c:v>41449</c:v>
                </c:pt>
                <c:pt idx="1430">
                  <c:v>41450</c:v>
                </c:pt>
                <c:pt idx="1431">
                  <c:v>41451</c:v>
                </c:pt>
                <c:pt idx="1432">
                  <c:v>41452</c:v>
                </c:pt>
                <c:pt idx="1433">
                  <c:v>41453</c:v>
                </c:pt>
                <c:pt idx="1434">
                  <c:v>41456</c:v>
                </c:pt>
                <c:pt idx="1435">
                  <c:v>41457</c:v>
                </c:pt>
                <c:pt idx="1436">
                  <c:v>41458</c:v>
                </c:pt>
                <c:pt idx="1437">
                  <c:v>41459</c:v>
                </c:pt>
                <c:pt idx="1438">
                  <c:v>41460</c:v>
                </c:pt>
                <c:pt idx="1439">
                  <c:v>41463</c:v>
                </c:pt>
                <c:pt idx="1440">
                  <c:v>41464</c:v>
                </c:pt>
                <c:pt idx="1441">
                  <c:v>41465</c:v>
                </c:pt>
                <c:pt idx="1442">
                  <c:v>41466</c:v>
                </c:pt>
                <c:pt idx="1443">
                  <c:v>41467</c:v>
                </c:pt>
                <c:pt idx="1444">
                  <c:v>41470</c:v>
                </c:pt>
                <c:pt idx="1445">
                  <c:v>41471</c:v>
                </c:pt>
                <c:pt idx="1446">
                  <c:v>41472</c:v>
                </c:pt>
                <c:pt idx="1447">
                  <c:v>41473</c:v>
                </c:pt>
                <c:pt idx="1448">
                  <c:v>41474</c:v>
                </c:pt>
                <c:pt idx="1449">
                  <c:v>41477</c:v>
                </c:pt>
                <c:pt idx="1450">
                  <c:v>41478</c:v>
                </c:pt>
                <c:pt idx="1451">
                  <c:v>41479</c:v>
                </c:pt>
                <c:pt idx="1452">
                  <c:v>41480</c:v>
                </c:pt>
                <c:pt idx="1453">
                  <c:v>41481</c:v>
                </c:pt>
                <c:pt idx="1454">
                  <c:v>41484</c:v>
                </c:pt>
                <c:pt idx="1455">
                  <c:v>41485</c:v>
                </c:pt>
                <c:pt idx="1456">
                  <c:v>41486</c:v>
                </c:pt>
                <c:pt idx="1457">
                  <c:v>41487</c:v>
                </c:pt>
                <c:pt idx="1458">
                  <c:v>41488</c:v>
                </c:pt>
                <c:pt idx="1459">
                  <c:v>41491</c:v>
                </c:pt>
                <c:pt idx="1460">
                  <c:v>41492</c:v>
                </c:pt>
                <c:pt idx="1461">
                  <c:v>41493</c:v>
                </c:pt>
                <c:pt idx="1462">
                  <c:v>41494</c:v>
                </c:pt>
                <c:pt idx="1463">
                  <c:v>41495</c:v>
                </c:pt>
                <c:pt idx="1464">
                  <c:v>41498</c:v>
                </c:pt>
                <c:pt idx="1465">
                  <c:v>41499</c:v>
                </c:pt>
                <c:pt idx="1466">
                  <c:v>41500</c:v>
                </c:pt>
                <c:pt idx="1467">
                  <c:v>41501</c:v>
                </c:pt>
                <c:pt idx="1468">
                  <c:v>41502</c:v>
                </c:pt>
                <c:pt idx="1469">
                  <c:v>41505</c:v>
                </c:pt>
                <c:pt idx="1470">
                  <c:v>41506</c:v>
                </c:pt>
                <c:pt idx="1471">
                  <c:v>41507</c:v>
                </c:pt>
                <c:pt idx="1472">
                  <c:v>41508</c:v>
                </c:pt>
                <c:pt idx="1473">
                  <c:v>41509</c:v>
                </c:pt>
                <c:pt idx="1474">
                  <c:v>41512</c:v>
                </c:pt>
                <c:pt idx="1475">
                  <c:v>41513</c:v>
                </c:pt>
                <c:pt idx="1476">
                  <c:v>41514</c:v>
                </c:pt>
                <c:pt idx="1477">
                  <c:v>41515</c:v>
                </c:pt>
                <c:pt idx="1478">
                  <c:v>41516</c:v>
                </c:pt>
                <c:pt idx="1479">
                  <c:v>41519</c:v>
                </c:pt>
                <c:pt idx="1480">
                  <c:v>41520</c:v>
                </c:pt>
                <c:pt idx="1481">
                  <c:v>41521</c:v>
                </c:pt>
                <c:pt idx="1482">
                  <c:v>41522</c:v>
                </c:pt>
                <c:pt idx="1483">
                  <c:v>41523</c:v>
                </c:pt>
                <c:pt idx="1484">
                  <c:v>41526</c:v>
                </c:pt>
                <c:pt idx="1485">
                  <c:v>41527</c:v>
                </c:pt>
                <c:pt idx="1486">
                  <c:v>41528</c:v>
                </c:pt>
                <c:pt idx="1487">
                  <c:v>41529</c:v>
                </c:pt>
                <c:pt idx="1488">
                  <c:v>41530</c:v>
                </c:pt>
                <c:pt idx="1489">
                  <c:v>41533</c:v>
                </c:pt>
                <c:pt idx="1490">
                  <c:v>41534</c:v>
                </c:pt>
                <c:pt idx="1491">
                  <c:v>41535</c:v>
                </c:pt>
                <c:pt idx="1492">
                  <c:v>41536</c:v>
                </c:pt>
                <c:pt idx="1493">
                  <c:v>41537</c:v>
                </c:pt>
                <c:pt idx="1494">
                  <c:v>41540</c:v>
                </c:pt>
                <c:pt idx="1495">
                  <c:v>41541</c:v>
                </c:pt>
                <c:pt idx="1496">
                  <c:v>41542</c:v>
                </c:pt>
                <c:pt idx="1497">
                  <c:v>41543</c:v>
                </c:pt>
                <c:pt idx="1498">
                  <c:v>41544</c:v>
                </c:pt>
                <c:pt idx="1499">
                  <c:v>41547</c:v>
                </c:pt>
                <c:pt idx="1500">
                  <c:v>41548</c:v>
                </c:pt>
                <c:pt idx="1501">
                  <c:v>41549</c:v>
                </c:pt>
                <c:pt idx="1502">
                  <c:v>41550</c:v>
                </c:pt>
                <c:pt idx="1503">
                  <c:v>41551</c:v>
                </c:pt>
                <c:pt idx="1504">
                  <c:v>41554</c:v>
                </c:pt>
                <c:pt idx="1505">
                  <c:v>41555</c:v>
                </c:pt>
                <c:pt idx="1506">
                  <c:v>41556</c:v>
                </c:pt>
                <c:pt idx="1507">
                  <c:v>41557</c:v>
                </c:pt>
                <c:pt idx="1508">
                  <c:v>41558</c:v>
                </c:pt>
                <c:pt idx="1509">
                  <c:v>41561</c:v>
                </c:pt>
                <c:pt idx="1510">
                  <c:v>41562</c:v>
                </c:pt>
                <c:pt idx="1511">
                  <c:v>41563</c:v>
                </c:pt>
                <c:pt idx="1512">
                  <c:v>41564</c:v>
                </c:pt>
                <c:pt idx="1513">
                  <c:v>41565</c:v>
                </c:pt>
                <c:pt idx="1514">
                  <c:v>41568</c:v>
                </c:pt>
                <c:pt idx="1515">
                  <c:v>41569</c:v>
                </c:pt>
                <c:pt idx="1516">
                  <c:v>41570</c:v>
                </c:pt>
                <c:pt idx="1517">
                  <c:v>41571</c:v>
                </c:pt>
                <c:pt idx="1518">
                  <c:v>41572</c:v>
                </c:pt>
                <c:pt idx="1519">
                  <c:v>41575</c:v>
                </c:pt>
                <c:pt idx="1520">
                  <c:v>41576</c:v>
                </c:pt>
                <c:pt idx="1521">
                  <c:v>41577</c:v>
                </c:pt>
                <c:pt idx="1522">
                  <c:v>41578</c:v>
                </c:pt>
                <c:pt idx="1523">
                  <c:v>41579</c:v>
                </c:pt>
                <c:pt idx="1524">
                  <c:v>41582</c:v>
                </c:pt>
                <c:pt idx="1525">
                  <c:v>41583</c:v>
                </c:pt>
                <c:pt idx="1526">
                  <c:v>41584</c:v>
                </c:pt>
                <c:pt idx="1527">
                  <c:v>41585</c:v>
                </c:pt>
                <c:pt idx="1528">
                  <c:v>41586</c:v>
                </c:pt>
                <c:pt idx="1529">
                  <c:v>41589</c:v>
                </c:pt>
                <c:pt idx="1530">
                  <c:v>41590</c:v>
                </c:pt>
                <c:pt idx="1531">
                  <c:v>41591</c:v>
                </c:pt>
                <c:pt idx="1532">
                  <c:v>41592</c:v>
                </c:pt>
                <c:pt idx="1533">
                  <c:v>41593</c:v>
                </c:pt>
                <c:pt idx="1534">
                  <c:v>41596</c:v>
                </c:pt>
                <c:pt idx="1535">
                  <c:v>41597</c:v>
                </c:pt>
                <c:pt idx="1536">
                  <c:v>41598</c:v>
                </c:pt>
                <c:pt idx="1537">
                  <c:v>41599</c:v>
                </c:pt>
                <c:pt idx="1538">
                  <c:v>41600</c:v>
                </c:pt>
                <c:pt idx="1539">
                  <c:v>41603</c:v>
                </c:pt>
                <c:pt idx="1540">
                  <c:v>41604</c:v>
                </c:pt>
                <c:pt idx="1541">
                  <c:v>41605</c:v>
                </c:pt>
                <c:pt idx="1542">
                  <c:v>41606</c:v>
                </c:pt>
                <c:pt idx="1543">
                  <c:v>41607</c:v>
                </c:pt>
                <c:pt idx="1544">
                  <c:v>41610</c:v>
                </c:pt>
                <c:pt idx="1545">
                  <c:v>41611</c:v>
                </c:pt>
                <c:pt idx="1546">
                  <c:v>41612</c:v>
                </c:pt>
                <c:pt idx="1547">
                  <c:v>41613</c:v>
                </c:pt>
                <c:pt idx="1548">
                  <c:v>41614</c:v>
                </c:pt>
                <c:pt idx="1549">
                  <c:v>41617</c:v>
                </c:pt>
                <c:pt idx="1550">
                  <c:v>41618</c:v>
                </c:pt>
                <c:pt idx="1551">
                  <c:v>41619</c:v>
                </c:pt>
                <c:pt idx="1552">
                  <c:v>41620</c:v>
                </c:pt>
                <c:pt idx="1553">
                  <c:v>41621</c:v>
                </c:pt>
                <c:pt idx="1554">
                  <c:v>41624</c:v>
                </c:pt>
                <c:pt idx="1555">
                  <c:v>41625</c:v>
                </c:pt>
                <c:pt idx="1556">
                  <c:v>41626</c:v>
                </c:pt>
                <c:pt idx="1557">
                  <c:v>41627</c:v>
                </c:pt>
                <c:pt idx="1558">
                  <c:v>41628</c:v>
                </c:pt>
                <c:pt idx="1559">
                  <c:v>41631</c:v>
                </c:pt>
                <c:pt idx="1560">
                  <c:v>41632</c:v>
                </c:pt>
                <c:pt idx="1561">
                  <c:v>41633</c:v>
                </c:pt>
                <c:pt idx="1562">
                  <c:v>41634</c:v>
                </c:pt>
                <c:pt idx="1563">
                  <c:v>41635</c:v>
                </c:pt>
                <c:pt idx="1564">
                  <c:v>41638</c:v>
                </c:pt>
                <c:pt idx="1565">
                  <c:v>41639</c:v>
                </c:pt>
                <c:pt idx="1566">
                  <c:v>41640</c:v>
                </c:pt>
                <c:pt idx="1567">
                  <c:v>41641</c:v>
                </c:pt>
                <c:pt idx="1568">
                  <c:v>41642</c:v>
                </c:pt>
                <c:pt idx="1569">
                  <c:v>41645</c:v>
                </c:pt>
                <c:pt idx="1570">
                  <c:v>41646</c:v>
                </c:pt>
                <c:pt idx="1571">
                  <c:v>41647</c:v>
                </c:pt>
                <c:pt idx="1572">
                  <c:v>41648</c:v>
                </c:pt>
                <c:pt idx="1573">
                  <c:v>41649</c:v>
                </c:pt>
                <c:pt idx="1574">
                  <c:v>41652</c:v>
                </c:pt>
                <c:pt idx="1575">
                  <c:v>41653</c:v>
                </c:pt>
                <c:pt idx="1576">
                  <c:v>41654</c:v>
                </c:pt>
                <c:pt idx="1577">
                  <c:v>41655</c:v>
                </c:pt>
                <c:pt idx="1578">
                  <c:v>41656</c:v>
                </c:pt>
                <c:pt idx="1579">
                  <c:v>41659</c:v>
                </c:pt>
                <c:pt idx="1580">
                  <c:v>41660</c:v>
                </c:pt>
                <c:pt idx="1581">
                  <c:v>41661</c:v>
                </c:pt>
                <c:pt idx="1582">
                  <c:v>41662</c:v>
                </c:pt>
                <c:pt idx="1583">
                  <c:v>41663</c:v>
                </c:pt>
                <c:pt idx="1584">
                  <c:v>41666</c:v>
                </c:pt>
                <c:pt idx="1585">
                  <c:v>41667</c:v>
                </c:pt>
                <c:pt idx="1586">
                  <c:v>41668</c:v>
                </c:pt>
                <c:pt idx="1587">
                  <c:v>41669</c:v>
                </c:pt>
                <c:pt idx="1588">
                  <c:v>41670</c:v>
                </c:pt>
                <c:pt idx="1589">
                  <c:v>41673</c:v>
                </c:pt>
                <c:pt idx="1590">
                  <c:v>41674</c:v>
                </c:pt>
                <c:pt idx="1591">
                  <c:v>41675</c:v>
                </c:pt>
                <c:pt idx="1592">
                  <c:v>41676</c:v>
                </c:pt>
                <c:pt idx="1593">
                  <c:v>41677</c:v>
                </c:pt>
                <c:pt idx="1594">
                  <c:v>41680</c:v>
                </c:pt>
                <c:pt idx="1595">
                  <c:v>41681</c:v>
                </c:pt>
                <c:pt idx="1596">
                  <c:v>41682</c:v>
                </c:pt>
                <c:pt idx="1597">
                  <c:v>41683</c:v>
                </c:pt>
                <c:pt idx="1598">
                  <c:v>41684</c:v>
                </c:pt>
                <c:pt idx="1599">
                  <c:v>41687</c:v>
                </c:pt>
                <c:pt idx="1600">
                  <c:v>41688</c:v>
                </c:pt>
                <c:pt idx="1601">
                  <c:v>41689</c:v>
                </c:pt>
                <c:pt idx="1602">
                  <c:v>41690</c:v>
                </c:pt>
                <c:pt idx="1603">
                  <c:v>41691</c:v>
                </c:pt>
                <c:pt idx="1604">
                  <c:v>41694</c:v>
                </c:pt>
                <c:pt idx="1605">
                  <c:v>41695</c:v>
                </c:pt>
                <c:pt idx="1606">
                  <c:v>41696</c:v>
                </c:pt>
                <c:pt idx="1607">
                  <c:v>41697</c:v>
                </c:pt>
                <c:pt idx="1608">
                  <c:v>41698</c:v>
                </c:pt>
                <c:pt idx="1609">
                  <c:v>41701</c:v>
                </c:pt>
                <c:pt idx="1610">
                  <c:v>41702</c:v>
                </c:pt>
                <c:pt idx="1611">
                  <c:v>41703</c:v>
                </c:pt>
                <c:pt idx="1612">
                  <c:v>41704</c:v>
                </c:pt>
                <c:pt idx="1613">
                  <c:v>41705</c:v>
                </c:pt>
                <c:pt idx="1614">
                  <c:v>41708</c:v>
                </c:pt>
                <c:pt idx="1615">
                  <c:v>41709</c:v>
                </c:pt>
                <c:pt idx="1616">
                  <c:v>41710</c:v>
                </c:pt>
                <c:pt idx="1617">
                  <c:v>41711</c:v>
                </c:pt>
                <c:pt idx="1618">
                  <c:v>41712</c:v>
                </c:pt>
                <c:pt idx="1619">
                  <c:v>41715</c:v>
                </c:pt>
                <c:pt idx="1620">
                  <c:v>41716</c:v>
                </c:pt>
                <c:pt idx="1621">
                  <c:v>41717</c:v>
                </c:pt>
                <c:pt idx="1622">
                  <c:v>41718</c:v>
                </c:pt>
                <c:pt idx="1623">
                  <c:v>41719</c:v>
                </c:pt>
                <c:pt idx="1624">
                  <c:v>41722</c:v>
                </c:pt>
                <c:pt idx="1625">
                  <c:v>41723</c:v>
                </c:pt>
                <c:pt idx="1626">
                  <c:v>41724</c:v>
                </c:pt>
                <c:pt idx="1627">
                  <c:v>41725</c:v>
                </c:pt>
                <c:pt idx="1628">
                  <c:v>41726</c:v>
                </c:pt>
                <c:pt idx="1629">
                  <c:v>41729</c:v>
                </c:pt>
                <c:pt idx="1630">
                  <c:v>41730</c:v>
                </c:pt>
                <c:pt idx="1631">
                  <c:v>41731</c:v>
                </c:pt>
                <c:pt idx="1632">
                  <c:v>41732</c:v>
                </c:pt>
                <c:pt idx="1633">
                  <c:v>41733</c:v>
                </c:pt>
                <c:pt idx="1634">
                  <c:v>41736</c:v>
                </c:pt>
                <c:pt idx="1635">
                  <c:v>41737</c:v>
                </c:pt>
                <c:pt idx="1636">
                  <c:v>41738</c:v>
                </c:pt>
                <c:pt idx="1637">
                  <c:v>41739</c:v>
                </c:pt>
                <c:pt idx="1638">
                  <c:v>41740</c:v>
                </c:pt>
                <c:pt idx="1639">
                  <c:v>41743</c:v>
                </c:pt>
                <c:pt idx="1640">
                  <c:v>41744</c:v>
                </c:pt>
                <c:pt idx="1641">
                  <c:v>41745</c:v>
                </c:pt>
                <c:pt idx="1642">
                  <c:v>41746</c:v>
                </c:pt>
                <c:pt idx="1643">
                  <c:v>41747</c:v>
                </c:pt>
                <c:pt idx="1644">
                  <c:v>41750</c:v>
                </c:pt>
                <c:pt idx="1645">
                  <c:v>41751</c:v>
                </c:pt>
                <c:pt idx="1646">
                  <c:v>41752</c:v>
                </c:pt>
                <c:pt idx="1647">
                  <c:v>41753</c:v>
                </c:pt>
                <c:pt idx="1648">
                  <c:v>41754</c:v>
                </c:pt>
                <c:pt idx="1649">
                  <c:v>41757</c:v>
                </c:pt>
                <c:pt idx="1650">
                  <c:v>41758</c:v>
                </c:pt>
                <c:pt idx="1651">
                  <c:v>41759</c:v>
                </c:pt>
                <c:pt idx="1652">
                  <c:v>41760</c:v>
                </c:pt>
                <c:pt idx="1653">
                  <c:v>41761</c:v>
                </c:pt>
                <c:pt idx="1654">
                  <c:v>41764</c:v>
                </c:pt>
                <c:pt idx="1655">
                  <c:v>41765</c:v>
                </c:pt>
                <c:pt idx="1656">
                  <c:v>41766</c:v>
                </c:pt>
                <c:pt idx="1657">
                  <c:v>41767</c:v>
                </c:pt>
                <c:pt idx="1658">
                  <c:v>41768</c:v>
                </c:pt>
                <c:pt idx="1659">
                  <c:v>41771</c:v>
                </c:pt>
                <c:pt idx="1660">
                  <c:v>41772</c:v>
                </c:pt>
                <c:pt idx="1661">
                  <c:v>41773</c:v>
                </c:pt>
                <c:pt idx="1662">
                  <c:v>41774</c:v>
                </c:pt>
                <c:pt idx="1663">
                  <c:v>41775</c:v>
                </c:pt>
                <c:pt idx="1664">
                  <c:v>41778</c:v>
                </c:pt>
                <c:pt idx="1665">
                  <c:v>41779</c:v>
                </c:pt>
                <c:pt idx="1666">
                  <c:v>41780</c:v>
                </c:pt>
                <c:pt idx="1667">
                  <c:v>41781</c:v>
                </c:pt>
                <c:pt idx="1668">
                  <c:v>41782</c:v>
                </c:pt>
                <c:pt idx="1669">
                  <c:v>41785</c:v>
                </c:pt>
                <c:pt idx="1670">
                  <c:v>41786</c:v>
                </c:pt>
                <c:pt idx="1671">
                  <c:v>41787</c:v>
                </c:pt>
                <c:pt idx="1672">
                  <c:v>41788</c:v>
                </c:pt>
                <c:pt idx="1673">
                  <c:v>41789</c:v>
                </c:pt>
                <c:pt idx="1674">
                  <c:v>41792</c:v>
                </c:pt>
                <c:pt idx="1675">
                  <c:v>41793</c:v>
                </c:pt>
                <c:pt idx="1676">
                  <c:v>41794</c:v>
                </c:pt>
                <c:pt idx="1677">
                  <c:v>41795</c:v>
                </c:pt>
                <c:pt idx="1678">
                  <c:v>41796</c:v>
                </c:pt>
                <c:pt idx="1679">
                  <c:v>41799</c:v>
                </c:pt>
                <c:pt idx="1680">
                  <c:v>41800</c:v>
                </c:pt>
                <c:pt idx="1681">
                  <c:v>41801</c:v>
                </c:pt>
                <c:pt idx="1682">
                  <c:v>41802</c:v>
                </c:pt>
                <c:pt idx="1683">
                  <c:v>41803</c:v>
                </c:pt>
                <c:pt idx="1684">
                  <c:v>41806</c:v>
                </c:pt>
                <c:pt idx="1685">
                  <c:v>41807</c:v>
                </c:pt>
                <c:pt idx="1686">
                  <c:v>41808</c:v>
                </c:pt>
                <c:pt idx="1687">
                  <c:v>41809</c:v>
                </c:pt>
                <c:pt idx="1688">
                  <c:v>41810</c:v>
                </c:pt>
                <c:pt idx="1689">
                  <c:v>41813</c:v>
                </c:pt>
                <c:pt idx="1690">
                  <c:v>41814</c:v>
                </c:pt>
                <c:pt idx="1691">
                  <c:v>41815</c:v>
                </c:pt>
                <c:pt idx="1692">
                  <c:v>41816</c:v>
                </c:pt>
                <c:pt idx="1693">
                  <c:v>41817</c:v>
                </c:pt>
                <c:pt idx="1694">
                  <c:v>41820</c:v>
                </c:pt>
                <c:pt idx="1695">
                  <c:v>41821</c:v>
                </c:pt>
                <c:pt idx="1696">
                  <c:v>41822</c:v>
                </c:pt>
                <c:pt idx="1697">
                  <c:v>41823</c:v>
                </c:pt>
                <c:pt idx="1698">
                  <c:v>41824</c:v>
                </c:pt>
                <c:pt idx="1699">
                  <c:v>41827</c:v>
                </c:pt>
                <c:pt idx="1700">
                  <c:v>41828</c:v>
                </c:pt>
                <c:pt idx="1701">
                  <c:v>41829</c:v>
                </c:pt>
                <c:pt idx="1702">
                  <c:v>41830</c:v>
                </c:pt>
                <c:pt idx="1703">
                  <c:v>41831</c:v>
                </c:pt>
                <c:pt idx="1704">
                  <c:v>41834</c:v>
                </c:pt>
                <c:pt idx="1705">
                  <c:v>41835</c:v>
                </c:pt>
                <c:pt idx="1706">
                  <c:v>41836</c:v>
                </c:pt>
                <c:pt idx="1707">
                  <c:v>41837</c:v>
                </c:pt>
                <c:pt idx="1708">
                  <c:v>41838</c:v>
                </c:pt>
                <c:pt idx="1709">
                  <c:v>41841</c:v>
                </c:pt>
                <c:pt idx="1710">
                  <c:v>41842</c:v>
                </c:pt>
                <c:pt idx="1711">
                  <c:v>41843</c:v>
                </c:pt>
                <c:pt idx="1712">
                  <c:v>41844</c:v>
                </c:pt>
                <c:pt idx="1713">
                  <c:v>41845</c:v>
                </c:pt>
                <c:pt idx="1714">
                  <c:v>41848</c:v>
                </c:pt>
                <c:pt idx="1715">
                  <c:v>41849</c:v>
                </c:pt>
                <c:pt idx="1716">
                  <c:v>41850</c:v>
                </c:pt>
                <c:pt idx="1717">
                  <c:v>41851</c:v>
                </c:pt>
                <c:pt idx="1718">
                  <c:v>41852</c:v>
                </c:pt>
                <c:pt idx="1719">
                  <c:v>41855</c:v>
                </c:pt>
                <c:pt idx="1720">
                  <c:v>41856</c:v>
                </c:pt>
                <c:pt idx="1721">
                  <c:v>41857</c:v>
                </c:pt>
                <c:pt idx="1722">
                  <c:v>41858</c:v>
                </c:pt>
                <c:pt idx="1723">
                  <c:v>41859</c:v>
                </c:pt>
                <c:pt idx="1724">
                  <c:v>41862</c:v>
                </c:pt>
                <c:pt idx="1725">
                  <c:v>41863</c:v>
                </c:pt>
                <c:pt idx="1726">
                  <c:v>41864</c:v>
                </c:pt>
                <c:pt idx="1727">
                  <c:v>41865</c:v>
                </c:pt>
                <c:pt idx="1728">
                  <c:v>41866</c:v>
                </c:pt>
                <c:pt idx="1729">
                  <c:v>41869</c:v>
                </c:pt>
                <c:pt idx="1730">
                  <c:v>41870</c:v>
                </c:pt>
                <c:pt idx="1731">
                  <c:v>41871</c:v>
                </c:pt>
                <c:pt idx="1732">
                  <c:v>41872</c:v>
                </c:pt>
                <c:pt idx="1733">
                  <c:v>41873</c:v>
                </c:pt>
                <c:pt idx="1734">
                  <c:v>41876</c:v>
                </c:pt>
                <c:pt idx="1735">
                  <c:v>41877</c:v>
                </c:pt>
                <c:pt idx="1736">
                  <c:v>41878</c:v>
                </c:pt>
                <c:pt idx="1737">
                  <c:v>41879</c:v>
                </c:pt>
                <c:pt idx="1738">
                  <c:v>41880</c:v>
                </c:pt>
                <c:pt idx="1739">
                  <c:v>41883</c:v>
                </c:pt>
                <c:pt idx="1740">
                  <c:v>41884</c:v>
                </c:pt>
                <c:pt idx="1741">
                  <c:v>41885</c:v>
                </c:pt>
                <c:pt idx="1742">
                  <c:v>41886</c:v>
                </c:pt>
                <c:pt idx="1743">
                  <c:v>41887</c:v>
                </c:pt>
                <c:pt idx="1744">
                  <c:v>41890</c:v>
                </c:pt>
                <c:pt idx="1745">
                  <c:v>41891</c:v>
                </c:pt>
                <c:pt idx="1746">
                  <c:v>41892</c:v>
                </c:pt>
                <c:pt idx="1747">
                  <c:v>41893</c:v>
                </c:pt>
                <c:pt idx="1748">
                  <c:v>41894</c:v>
                </c:pt>
                <c:pt idx="1749">
                  <c:v>41897</c:v>
                </c:pt>
                <c:pt idx="1750">
                  <c:v>41898</c:v>
                </c:pt>
                <c:pt idx="1751">
                  <c:v>41899</c:v>
                </c:pt>
                <c:pt idx="1752">
                  <c:v>41900</c:v>
                </c:pt>
                <c:pt idx="1753">
                  <c:v>41901</c:v>
                </c:pt>
                <c:pt idx="1754">
                  <c:v>41904</c:v>
                </c:pt>
                <c:pt idx="1755">
                  <c:v>41905</c:v>
                </c:pt>
                <c:pt idx="1756">
                  <c:v>41906</c:v>
                </c:pt>
                <c:pt idx="1757">
                  <c:v>41907</c:v>
                </c:pt>
                <c:pt idx="1758">
                  <c:v>41908</c:v>
                </c:pt>
                <c:pt idx="1759">
                  <c:v>41911</c:v>
                </c:pt>
                <c:pt idx="1760">
                  <c:v>41912</c:v>
                </c:pt>
                <c:pt idx="1761">
                  <c:v>41913</c:v>
                </c:pt>
                <c:pt idx="1762">
                  <c:v>41914</c:v>
                </c:pt>
                <c:pt idx="1763">
                  <c:v>41915</c:v>
                </c:pt>
                <c:pt idx="1764">
                  <c:v>41918</c:v>
                </c:pt>
                <c:pt idx="1765">
                  <c:v>41919</c:v>
                </c:pt>
                <c:pt idx="1766">
                  <c:v>41920</c:v>
                </c:pt>
                <c:pt idx="1767">
                  <c:v>41921</c:v>
                </c:pt>
                <c:pt idx="1768">
                  <c:v>41922</c:v>
                </c:pt>
                <c:pt idx="1769">
                  <c:v>41925</c:v>
                </c:pt>
                <c:pt idx="1770">
                  <c:v>41926</c:v>
                </c:pt>
                <c:pt idx="1771">
                  <c:v>41927</c:v>
                </c:pt>
                <c:pt idx="1772">
                  <c:v>41928</c:v>
                </c:pt>
                <c:pt idx="1773">
                  <c:v>41929</c:v>
                </c:pt>
                <c:pt idx="1774">
                  <c:v>41932</c:v>
                </c:pt>
                <c:pt idx="1775">
                  <c:v>41933</c:v>
                </c:pt>
                <c:pt idx="1776">
                  <c:v>41934</c:v>
                </c:pt>
                <c:pt idx="1777">
                  <c:v>41935</c:v>
                </c:pt>
                <c:pt idx="1778">
                  <c:v>41936</c:v>
                </c:pt>
                <c:pt idx="1779">
                  <c:v>41939</c:v>
                </c:pt>
                <c:pt idx="1780">
                  <c:v>41940</c:v>
                </c:pt>
                <c:pt idx="1781">
                  <c:v>41941</c:v>
                </c:pt>
                <c:pt idx="1782">
                  <c:v>41942</c:v>
                </c:pt>
                <c:pt idx="1783">
                  <c:v>41943</c:v>
                </c:pt>
                <c:pt idx="1784">
                  <c:v>41946</c:v>
                </c:pt>
                <c:pt idx="1785">
                  <c:v>41947</c:v>
                </c:pt>
                <c:pt idx="1786">
                  <c:v>41948</c:v>
                </c:pt>
                <c:pt idx="1787">
                  <c:v>41949</c:v>
                </c:pt>
                <c:pt idx="1788">
                  <c:v>41950</c:v>
                </c:pt>
                <c:pt idx="1789">
                  <c:v>41953</c:v>
                </c:pt>
                <c:pt idx="1790">
                  <c:v>41954</c:v>
                </c:pt>
                <c:pt idx="1791">
                  <c:v>41955</c:v>
                </c:pt>
                <c:pt idx="1792">
                  <c:v>41956</c:v>
                </c:pt>
                <c:pt idx="1793">
                  <c:v>41957</c:v>
                </c:pt>
                <c:pt idx="1794">
                  <c:v>41960</c:v>
                </c:pt>
                <c:pt idx="1795">
                  <c:v>41961</c:v>
                </c:pt>
                <c:pt idx="1796">
                  <c:v>41962</c:v>
                </c:pt>
                <c:pt idx="1797">
                  <c:v>41963</c:v>
                </c:pt>
                <c:pt idx="1798">
                  <c:v>41964</c:v>
                </c:pt>
                <c:pt idx="1799">
                  <c:v>41967</c:v>
                </c:pt>
                <c:pt idx="1800">
                  <c:v>41968</c:v>
                </c:pt>
                <c:pt idx="1801">
                  <c:v>41969</c:v>
                </c:pt>
                <c:pt idx="1802">
                  <c:v>41970</c:v>
                </c:pt>
                <c:pt idx="1803">
                  <c:v>41971</c:v>
                </c:pt>
                <c:pt idx="1804">
                  <c:v>41974</c:v>
                </c:pt>
                <c:pt idx="1805">
                  <c:v>41975</c:v>
                </c:pt>
                <c:pt idx="1806">
                  <c:v>41976</c:v>
                </c:pt>
                <c:pt idx="1807">
                  <c:v>41977</c:v>
                </c:pt>
                <c:pt idx="1808">
                  <c:v>41978</c:v>
                </c:pt>
                <c:pt idx="1809">
                  <c:v>41981</c:v>
                </c:pt>
                <c:pt idx="1810">
                  <c:v>41982</c:v>
                </c:pt>
                <c:pt idx="1811">
                  <c:v>41983</c:v>
                </c:pt>
                <c:pt idx="1812">
                  <c:v>41984</c:v>
                </c:pt>
                <c:pt idx="1813">
                  <c:v>41985</c:v>
                </c:pt>
                <c:pt idx="1814">
                  <c:v>41988</c:v>
                </c:pt>
                <c:pt idx="1815">
                  <c:v>41989</c:v>
                </c:pt>
                <c:pt idx="1816">
                  <c:v>41990</c:v>
                </c:pt>
                <c:pt idx="1817">
                  <c:v>41991</c:v>
                </c:pt>
                <c:pt idx="1818">
                  <c:v>41992</c:v>
                </c:pt>
                <c:pt idx="1819">
                  <c:v>41995</c:v>
                </c:pt>
                <c:pt idx="1820">
                  <c:v>41996</c:v>
                </c:pt>
                <c:pt idx="1821">
                  <c:v>41997</c:v>
                </c:pt>
                <c:pt idx="1822">
                  <c:v>41998</c:v>
                </c:pt>
                <c:pt idx="1823">
                  <c:v>41999</c:v>
                </c:pt>
                <c:pt idx="1824">
                  <c:v>42002</c:v>
                </c:pt>
                <c:pt idx="1825">
                  <c:v>42003</c:v>
                </c:pt>
                <c:pt idx="1826">
                  <c:v>42004</c:v>
                </c:pt>
                <c:pt idx="1827">
                  <c:v>42005</c:v>
                </c:pt>
                <c:pt idx="1828">
                  <c:v>42006</c:v>
                </c:pt>
                <c:pt idx="1829">
                  <c:v>42009</c:v>
                </c:pt>
                <c:pt idx="1830">
                  <c:v>42010</c:v>
                </c:pt>
                <c:pt idx="1831">
                  <c:v>42011</c:v>
                </c:pt>
                <c:pt idx="1832">
                  <c:v>42012</c:v>
                </c:pt>
                <c:pt idx="1833">
                  <c:v>42013</c:v>
                </c:pt>
                <c:pt idx="1834">
                  <c:v>42016</c:v>
                </c:pt>
                <c:pt idx="1835">
                  <c:v>42017</c:v>
                </c:pt>
                <c:pt idx="1836">
                  <c:v>42018</c:v>
                </c:pt>
                <c:pt idx="1837">
                  <c:v>42019</c:v>
                </c:pt>
                <c:pt idx="1838">
                  <c:v>42020</c:v>
                </c:pt>
                <c:pt idx="1839">
                  <c:v>42023</c:v>
                </c:pt>
                <c:pt idx="1840">
                  <c:v>42024</c:v>
                </c:pt>
                <c:pt idx="1841">
                  <c:v>42025</c:v>
                </c:pt>
                <c:pt idx="1842">
                  <c:v>42026</c:v>
                </c:pt>
                <c:pt idx="1843">
                  <c:v>42027</c:v>
                </c:pt>
                <c:pt idx="1844">
                  <c:v>42030</c:v>
                </c:pt>
                <c:pt idx="1845">
                  <c:v>42031</c:v>
                </c:pt>
                <c:pt idx="1846">
                  <c:v>42032</c:v>
                </c:pt>
                <c:pt idx="1847">
                  <c:v>42033</c:v>
                </c:pt>
                <c:pt idx="1848">
                  <c:v>42034</c:v>
                </c:pt>
                <c:pt idx="1849">
                  <c:v>42037</c:v>
                </c:pt>
                <c:pt idx="1850">
                  <c:v>42038</c:v>
                </c:pt>
                <c:pt idx="1851">
                  <c:v>42039</c:v>
                </c:pt>
                <c:pt idx="1852">
                  <c:v>42040</c:v>
                </c:pt>
                <c:pt idx="1853">
                  <c:v>42041</c:v>
                </c:pt>
                <c:pt idx="1854">
                  <c:v>42044</c:v>
                </c:pt>
                <c:pt idx="1855">
                  <c:v>42045</c:v>
                </c:pt>
                <c:pt idx="1856">
                  <c:v>42046</c:v>
                </c:pt>
                <c:pt idx="1857">
                  <c:v>42047</c:v>
                </c:pt>
                <c:pt idx="1858">
                  <c:v>42048</c:v>
                </c:pt>
                <c:pt idx="1859">
                  <c:v>42051</c:v>
                </c:pt>
                <c:pt idx="1860">
                  <c:v>42052</c:v>
                </c:pt>
                <c:pt idx="1861">
                  <c:v>42053</c:v>
                </c:pt>
                <c:pt idx="1862">
                  <c:v>42054</c:v>
                </c:pt>
                <c:pt idx="1863">
                  <c:v>42055</c:v>
                </c:pt>
                <c:pt idx="1864">
                  <c:v>42058</c:v>
                </c:pt>
                <c:pt idx="1865">
                  <c:v>42059</c:v>
                </c:pt>
                <c:pt idx="1866">
                  <c:v>42060</c:v>
                </c:pt>
                <c:pt idx="1867">
                  <c:v>42061</c:v>
                </c:pt>
                <c:pt idx="1868">
                  <c:v>42062</c:v>
                </c:pt>
                <c:pt idx="1869">
                  <c:v>42065</c:v>
                </c:pt>
              </c:numCache>
            </c:numRef>
          </c:cat>
          <c:val>
            <c:numRef>
              <c:f>'Slide 12'!$K$3:$K$1872</c:f>
              <c:numCache>
                <c:formatCode>General</c:formatCode>
                <c:ptCount val="1870"/>
                <c:pt idx="0">
                  <c:v>26.082999999999998</c:v>
                </c:pt>
                <c:pt idx="1">
                  <c:v>28.722999999999999</c:v>
                </c:pt>
                <c:pt idx="2">
                  <c:v>28.709</c:v>
                </c:pt>
                <c:pt idx="3">
                  <c:v>28.594999999999999</c:v>
                </c:pt>
                <c:pt idx="4">
                  <c:v>29.507000000000001</c:v>
                </c:pt>
                <c:pt idx="5">
                  <c:v>28.344999999999999</c:v>
                </c:pt>
                <c:pt idx="6">
                  <c:v>27.123999999999999</c:v>
                </c:pt>
                <c:pt idx="7">
                  <c:v>28.032</c:v>
                </c:pt>
                <c:pt idx="8">
                  <c:v>27.497</c:v>
                </c:pt>
                <c:pt idx="9">
                  <c:v>27.652999999999999</c:v>
                </c:pt>
                <c:pt idx="10">
                  <c:v>28.376999999999999</c:v>
                </c:pt>
                <c:pt idx="11">
                  <c:v>28.454000000000001</c:v>
                </c:pt>
                <c:pt idx="12">
                  <c:v>28.094000000000001</c:v>
                </c:pt>
                <c:pt idx="13">
                  <c:v>27.687999999999999</c:v>
                </c:pt>
                <c:pt idx="14">
                  <c:v>28.206</c:v>
                </c:pt>
                <c:pt idx="15">
                  <c:v>27.623000000000001</c:v>
                </c:pt>
                <c:pt idx="16">
                  <c:v>24.812000000000001</c:v>
                </c:pt>
                <c:pt idx="17">
                  <c:v>25.753</c:v>
                </c:pt>
                <c:pt idx="18">
                  <c:v>26.425000000000001</c:v>
                </c:pt>
                <c:pt idx="19">
                  <c:v>26.119</c:v>
                </c:pt>
                <c:pt idx="20">
                  <c:v>25.893999999999998</c:v>
                </c:pt>
                <c:pt idx="21">
                  <c:v>25.587</c:v>
                </c:pt>
                <c:pt idx="22">
                  <c:v>25.53</c:v>
                </c:pt>
                <c:pt idx="23">
                  <c:v>26.536999999999999</c:v>
                </c:pt>
                <c:pt idx="24">
                  <c:v>26.766999999999999</c:v>
                </c:pt>
                <c:pt idx="25">
                  <c:v>27.245999999999999</c:v>
                </c:pt>
                <c:pt idx="26">
                  <c:v>27.038</c:v>
                </c:pt>
                <c:pt idx="27">
                  <c:v>27.015999999999998</c:v>
                </c:pt>
                <c:pt idx="28">
                  <c:v>29.324000000000002</c:v>
                </c:pt>
                <c:pt idx="29">
                  <c:v>29.777000000000001</c:v>
                </c:pt>
                <c:pt idx="30">
                  <c:v>29.847000000000001</c:v>
                </c:pt>
                <c:pt idx="31">
                  <c:v>27.132000000000001</c:v>
                </c:pt>
                <c:pt idx="32">
                  <c:v>27.763999999999999</c:v>
                </c:pt>
                <c:pt idx="33">
                  <c:v>27.701000000000001</c:v>
                </c:pt>
                <c:pt idx="34">
                  <c:v>26.734000000000002</c:v>
                </c:pt>
                <c:pt idx="35">
                  <c:v>28.687999999999999</c:v>
                </c:pt>
                <c:pt idx="36">
                  <c:v>28.419</c:v>
                </c:pt>
                <c:pt idx="37">
                  <c:v>28.372</c:v>
                </c:pt>
                <c:pt idx="38">
                  <c:v>28.116</c:v>
                </c:pt>
                <c:pt idx="39">
                  <c:v>27.638999999999999</c:v>
                </c:pt>
                <c:pt idx="40">
                  <c:v>27.161000000000001</c:v>
                </c:pt>
                <c:pt idx="41">
                  <c:v>27.085999999999999</c:v>
                </c:pt>
                <c:pt idx="42">
                  <c:v>27.559000000000001</c:v>
                </c:pt>
                <c:pt idx="43">
                  <c:v>27.783000000000001</c:v>
                </c:pt>
                <c:pt idx="44">
                  <c:v>26.891999999999999</c:v>
                </c:pt>
                <c:pt idx="45">
                  <c:v>28.613</c:v>
                </c:pt>
                <c:pt idx="46">
                  <c:v>29.716000000000001</c:v>
                </c:pt>
                <c:pt idx="47">
                  <c:v>28.971</c:v>
                </c:pt>
                <c:pt idx="48">
                  <c:v>28.651</c:v>
                </c:pt>
                <c:pt idx="49">
                  <c:v>28.907</c:v>
                </c:pt>
                <c:pt idx="50">
                  <c:v>28.952000000000002</c:v>
                </c:pt>
                <c:pt idx="51">
                  <c:v>28.989000000000001</c:v>
                </c:pt>
                <c:pt idx="52">
                  <c:v>28.959</c:v>
                </c:pt>
                <c:pt idx="53">
                  <c:v>26.978000000000002</c:v>
                </c:pt>
                <c:pt idx="54">
                  <c:v>32.279000000000003</c:v>
                </c:pt>
                <c:pt idx="55">
                  <c:v>32.917999999999999</c:v>
                </c:pt>
                <c:pt idx="56">
                  <c:v>35.979999999999997</c:v>
                </c:pt>
                <c:pt idx="57">
                  <c:v>36.033999999999999</c:v>
                </c:pt>
                <c:pt idx="58">
                  <c:v>34.588999999999999</c:v>
                </c:pt>
                <c:pt idx="59">
                  <c:v>34.396000000000001</c:v>
                </c:pt>
                <c:pt idx="60">
                  <c:v>34.311</c:v>
                </c:pt>
                <c:pt idx="61">
                  <c:v>35.427999999999997</c:v>
                </c:pt>
                <c:pt idx="62">
                  <c:v>35.186</c:v>
                </c:pt>
                <c:pt idx="63">
                  <c:v>35.383000000000003</c:v>
                </c:pt>
                <c:pt idx="64">
                  <c:v>36.979999999999997</c:v>
                </c:pt>
                <c:pt idx="65">
                  <c:v>35.383000000000003</c:v>
                </c:pt>
                <c:pt idx="66">
                  <c:v>36.765000000000001</c:v>
                </c:pt>
                <c:pt idx="67">
                  <c:v>36.289000000000001</c:v>
                </c:pt>
                <c:pt idx="68">
                  <c:v>36.756</c:v>
                </c:pt>
                <c:pt idx="69">
                  <c:v>37.128999999999998</c:v>
                </c:pt>
                <c:pt idx="70">
                  <c:v>36.972000000000001</c:v>
                </c:pt>
                <c:pt idx="71">
                  <c:v>37.052999999999997</c:v>
                </c:pt>
                <c:pt idx="72">
                  <c:v>36.427999999999997</c:v>
                </c:pt>
                <c:pt idx="73">
                  <c:v>36.304000000000002</c:v>
                </c:pt>
                <c:pt idx="74">
                  <c:v>36.363</c:v>
                </c:pt>
                <c:pt idx="75">
                  <c:v>35.103000000000002</c:v>
                </c:pt>
                <c:pt idx="76">
                  <c:v>33.406999999999996</c:v>
                </c:pt>
                <c:pt idx="77">
                  <c:v>33.393000000000001</c:v>
                </c:pt>
                <c:pt idx="78">
                  <c:v>33.478999999999999</c:v>
                </c:pt>
                <c:pt idx="79">
                  <c:v>33.228999999999999</c:v>
                </c:pt>
                <c:pt idx="80">
                  <c:v>33.292000000000002</c:v>
                </c:pt>
                <c:pt idx="81">
                  <c:v>33.238999999999997</c:v>
                </c:pt>
                <c:pt idx="82">
                  <c:v>33.694000000000003</c:v>
                </c:pt>
                <c:pt idx="83">
                  <c:v>33.976999999999997</c:v>
                </c:pt>
                <c:pt idx="84">
                  <c:v>29.181000000000001</c:v>
                </c:pt>
                <c:pt idx="85">
                  <c:v>29.082000000000001</c:v>
                </c:pt>
                <c:pt idx="86">
                  <c:v>25.876000000000001</c:v>
                </c:pt>
                <c:pt idx="87">
                  <c:v>26.004999999999999</c:v>
                </c:pt>
                <c:pt idx="88">
                  <c:v>27.669</c:v>
                </c:pt>
                <c:pt idx="89">
                  <c:v>28.439</c:v>
                </c:pt>
                <c:pt idx="90">
                  <c:v>28.721</c:v>
                </c:pt>
                <c:pt idx="91">
                  <c:v>27.742999999999999</c:v>
                </c:pt>
                <c:pt idx="92">
                  <c:v>27.716000000000001</c:v>
                </c:pt>
                <c:pt idx="93">
                  <c:v>27.577999999999999</c:v>
                </c:pt>
                <c:pt idx="94">
                  <c:v>26.06</c:v>
                </c:pt>
                <c:pt idx="95">
                  <c:v>25.957999999999998</c:v>
                </c:pt>
                <c:pt idx="96">
                  <c:v>25.562000000000001</c:v>
                </c:pt>
                <c:pt idx="97">
                  <c:v>25.233000000000001</c:v>
                </c:pt>
                <c:pt idx="98">
                  <c:v>25.763000000000002</c:v>
                </c:pt>
                <c:pt idx="99">
                  <c:v>25.388999999999999</c:v>
                </c:pt>
                <c:pt idx="100">
                  <c:v>25.55</c:v>
                </c:pt>
                <c:pt idx="101">
                  <c:v>26.834</c:v>
                </c:pt>
                <c:pt idx="102">
                  <c:v>27.56</c:v>
                </c:pt>
                <c:pt idx="103">
                  <c:v>27.562999999999999</c:v>
                </c:pt>
                <c:pt idx="104">
                  <c:v>27.541</c:v>
                </c:pt>
                <c:pt idx="105">
                  <c:v>29.492999999999999</c:v>
                </c:pt>
                <c:pt idx="106">
                  <c:v>29.762</c:v>
                </c:pt>
                <c:pt idx="107">
                  <c:v>31.524999999999999</c:v>
                </c:pt>
                <c:pt idx="108">
                  <c:v>31.42</c:v>
                </c:pt>
                <c:pt idx="109">
                  <c:v>31.423999999999999</c:v>
                </c:pt>
                <c:pt idx="110">
                  <c:v>32.533000000000001</c:v>
                </c:pt>
                <c:pt idx="111">
                  <c:v>33.170999999999999</c:v>
                </c:pt>
                <c:pt idx="112">
                  <c:v>34.756</c:v>
                </c:pt>
                <c:pt idx="113">
                  <c:v>40.542999999999999</c:v>
                </c:pt>
                <c:pt idx="114">
                  <c:v>41.686999999999998</c:v>
                </c:pt>
                <c:pt idx="115">
                  <c:v>41.25</c:v>
                </c:pt>
                <c:pt idx="116">
                  <c:v>41.271999999999998</c:v>
                </c:pt>
                <c:pt idx="117">
                  <c:v>41.054000000000002</c:v>
                </c:pt>
                <c:pt idx="118">
                  <c:v>40.511000000000003</c:v>
                </c:pt>
                <c:pt idx="119">
                  <c:v>39.856999999999999</c:v>
                </c:pt>
                <c:pt idx="120">
                  <c:v>39.734999999999999</c:v>
                </c:pt>
                <c:pt idx="121">
                  <c:v>39.85</c:v>
                </c:pt>
                <c:pt idx="122">
                  <c:v>41.244999999999997</c:v>
                </c:pt>
                <c:pt idx="123">
                  <c:v>41.277000000000001</c:v>
                </c:pt>
                <c:pt idx="124">
                  <c:v>40.744</c:v>
                </c:pt>
                <c:pt idx="125">
                  <c:v>40.701000000000001</c:v>
                </c:pt>
                <c:pt idx="126">
                  <c:v>40.594000000000001</c:v>
                </c:pt>
                <c:pt idx="127">
                  <c:v>41.884</c:v>
                </c:pt>
                <c:pt idx="128">
                  <c:v>41.173000000000002</c:v>
                </c:pt>
                <c:pt idx="129">
                  <c:v>41.216999999999999</c:v>
                </c:pt>
                <c:pt idx="130">
                  <c:v>40.86</c:v>
                </c:pt>
                <c:pt idx="131">
                  <c:v>40.125999999999998</c:v>
                </c:pt>
                <c:pt idx="132">
                  <c:v>39.787999999999997</c:v>
                </c:pt>
                <c:pt idx="133">
                  <c:v>40.005000000000003</c:v>
                </c:pt>
                <c:pt idx="134">
                  <c:v>40.448</c:v>
                </c:pt>
                <c:pt idx="135">
                  <c:v>41.08</c:v>
                </c:pt>
                <c:pt idx="136">
                  <c:v>40.716999999999999</c:v>
                </c:pt>
                <c:pt idx="137">
                  <c:v>40.912999999999997</c:v>
                </c:pt>
                <c:pt idx="138">
                  <c:v>41.088999999999999</c:v>
                </c:pt>
                <c:pt idx="139">
                  <c:v>41.151000000000003</c:v>
                </c:pt>
                <c:pt idx="140">
                  <c:v>41.848999999999997</c:v>
                </c:pt>
                <c:pt idx="141">
                  <c:v>41.777999999999999</c:v>
                </c:pt>
                <c:pt idx="142">
                  <c:v>41.716999999999999</c:v>
                </c:pt>
                <c:pt idx="143">
                  <c:v>35.039000000000001</c:v>
                </c:pt>
                <c:pt idx="144">
                  <c:v>34.622</c:v>
                </c:pt>
                <c:pt idx="145">
                  <c:v>34.707999999999998</c:v>
                </c:pt>
                <c:pt idx="146">
                  <c:v>34.747</c:v>
                </c:pt>
                <c:pt idx="147">
                  <c:v>34.780999999999999</c:v>
                </c:pt>
                <c:pt idx="148">
                  <c:v>34.831000000000003</c:v>
                </c:pt>
                <c:pt idx="149">
                  <c:v>34.997999999999998</c:v>
                </c:pt>
                <c:pt idx="150">
                  <c:v>35.598999999999997</c:v>
                </c:pt>
                <c:pt idx="151">
                  <c:v>36.691000000000003</c:v>
                </c:pt>
                <c:pt idx="152">
                  <c:v>36.165999999999997</c:v>
                </c:pt>
                <c:pt idx="153">
                  <c:v>35.496000000000002</c:v>
                </c:pt>
                <c:pt idx="154">
                  <c:v>36.119</c:v>
                </c:pt>
                <c:pt idx="155">
                  <c:v>36.537999999999997</c:v>
                </c:pt>
                <c:pt idx="156">
                  <c:v>36.396000000000001</c:v>
                </c:pt>
                <c:pt idx="157">
                  <c:v>34.06</c:v>
                </c:pt>
                <c:pt idx="158">
                  <c:v>35.286000000000001</c:v>
                </c:pt>
                <c:pt idx="159">
                  <c:v>35.271000000000001</c:v>
                </c:pt>
                <c:pt idx="160">
                  <c:v>35.090000000000003</c:v>
                </c:pt>
                <c:pt idx="161">
                  <c:v>34.741</c:v>
                </c:pt>
                <c:pt idx="162">
                  <c:v>34.192999999999998</c:v>
                </c:pt>
                <c:pt idx="163">
                  <c:v>34.258000000000003</c:v>
                </c:pt>
                <c:pt idx="164">
                  <c:v>34.146999999999998</c:v>
                </c:pt>
                <c:pt idx="165">
                  <c:v>33.273000000000003</c:v>
                </c:pt>
                <c:pt idx="166">
                  <c:v>33.531999999999996</c:v>
                </c:pt>
                <c:pt idx="167">
                  <c:v>34.847999999999999</c:v>
                </c:pt>
                <c:pt idx="168">
                  <c:v>36.786000000000001</c:v>
                </c:pt>
                <c:pt idx="169">
                  <c:v>36.859000000000002</c:v>
                </c:pt>
                <c:pt idx="170">
                  <c:v>36.000999999999998</c:v>
                </c:pt>
                <c:pt idx="171">
                  <c:v>36.265999999999998</c:v>
                </c:pt>
                <c:pt idx="172">
                  <c:v>35.110999999999997</c:v>
                </c:pt>
                <c:pt idx="173">
                  <c:v>35.119</c:v>
                </c:pt>
                <c:pt idx="174">
                  <c:v>36.020000000000003</c:v>
                </c:pt>
                <c:pt idx="175">
                  <c:v>35.679000000000002</c:v>
                </c:pt>
                <c:pt idx="176">
                  <c:v>34.722000000000001</c:v>
                </c:pt>
                <c:pt idx="177">
                  <c:v>34.612000000000002</c:v>
                </c:pt>
                <c:pt idx="178">
                  <c:v>34.786999999999999</c:v>
                </c:pt>
                <c:pt idx="179">
                  <c:v>34.433</c:v>
                </c:pt>
                <c:pt idx="180">
                  <c:v>34.712000000000003</c:v>
                </c:pt>
                <c:pt idx="181">
                  <c:v>32.404000000000003</c:v>
                </c:pt>
                <c:pt idx="182">
                  <c:v>32.067</c:v>
                </c:pt>
                <c:pt idx="183">
                  <c:v>32.015999999999998</c:v>
                </c:pt>
                <c:pt idx="184">
                  <c:v>34.293999999999997</c:v>
                </c:pt>
                <c:pt idx="185">
                  <c:v>34.807000000000002</c:v>
                </c:pt>
                <c:pt idx="186">
                  <c:v>40.340000000000003</c:v>
                </c:pt>
                <c:pt idx="187">
                  <c:v>40.241999999999997</c:v>
                </c:pt>
                <c:pt idx="188">
                  <c:v>41.82</c:v>
                </c:pt>
                <c:pt idx="189">
                  <c:v>46.082000000000001</c:v>
                </c:pt>
                <c:pt idx="190">
                  <c:v>46.597999999999999</c:v>
                </c:pt>
                <c:pt idx="191">
                  <c:v>46.084000000000003</c:v>
                </c:pt>
                <c:pt idx="192">
                  <c:v>46.593000000000004</c:v>
                </c:pt>
                <c:pt idx="193">
                  <c:v>46.643000000000001</c:v>
                </c:pt>
                <c:pt idx="194">
                  <c:v>54.039000000000001</c:v>
                </c:pt>
                <c:pt idx="195">
                  <c:v>55.706000000000003</c:v>
                </c:pt>
                <c:pt idx="196">
                  <c:v>55.972999999999999</c:v>
                </c:pt>
                <c:pt idx="197">
                  <c:v>54.896000000000001</c:v>
                </c:pt>
                <c:pt idx="198">
                  <c:v>53.31</c:v>
                </c:pt>
                <c:pt idx="199">
                  <c:v>56.728000000000002</c:v>
                </c:pt>
                <c:pt idx="200">
                  <c:v>56.911000000000001</c:v>
                </c:pt>
                <c:pt idx="201">
                  <c:v>56.499000000000002</c:v>
                </c:pt>
                <c:pt idx="202">
                  <c:v>56.531999999999996</c:v>
                </c:pt>
                <c:pt idx="203">
                  <c:v>63.246000000000002</c:v>
                </c:pt>
                <c:pt idx="204">
                  <c:v>64.927000000000007</c:v>
                </c:pt>
                <c:pt idx="205">
                  <c:v>65.394999999999996</c:v>
                </c:pt>
                <c:pt idx="206">
                  <c:v>66.275999999999996</c:v>
                </c:pt>
                <c:pt idx="207">
                  <c:v>67.923000000000002</c:v>
                </c:pt>
                <c:pt idx="208">
                  <c:v>70.378</c:v>
                </c:pt>
                <c:pt idx="209">
                  <c:v>71.706999999999994</c:v>
                </c:pt>
                <c:pt idx="210">
                  <c:v>71.757999999999996</c:v>
                </c:pt>
                <c:pt idx="211">
                  <c:v>74.22</c:v>
                </c:pt>
                <c:pt idx="212">
                  <c:v>74.94</c:v>
                </c:pt>
                <c:pt idx="213">
                  <c:v>76.075000000000003</c:v>
                </c:pt>
                <c:pt idx="214">
                  <c:v>75.144999999999996</c:v>
                </c:pt>
                <c:pt idx="215">
                  <c:v>74.893000000000001</c:v>
                </c:pt>
                <c:pt idx="216">
                  <c:v>76.956000000000003</c:v>
                </c:pt>
                <c:pt idx="217">
                  <c:v>76.918999999999997</c:v>
                </c:pt>
                <c:pt idx="218">
                  <c:v>75.781000000000006</c:v>
                </c:pt>
                <c:pt idx="219">
                  <c:v>74.299000000000007</c:v>
                </c:pt>
                <c:pt idx="220">
                  <c:v>81.073000000000008</c:v>
                </c:pt>
                <c:pt idx="221">
                  <c:v>82.661000000000001</c:v>
                </c:pt>
                <c:pt idx="222">
                  <c:v>83.503</c:v>
                </c:pt>
                <c:pt idx="223">
                  <c:v>83.631</c:v>
                </c:pt>
                <c:pt idx="224">
                  <c:v>81.5</c:v>
                </c:pt>
                <c:pt idx="225">
                  <c:v>80.442999999999998</c:v>
                </c:pt>
                <c:pt idx="226">
                  <c:v>81.356000000000009</c:v>
                </c:pt>
                <c:pt idx="227">
                  <c:v>80.88</c:v>
                </c:pt>
                <c:pt idx="228">
                  <c:v>82.691000000000003</c:v>
                </c:pt>
                <c:pt idx="229">
                  <c:v>81.037000000000006</c:v>
                </c:pt>
                <c:pt idx="230">
                  <c:v>80.652000000000001</c:v>
                </c:pt>
                <c:pt idx="231">
                  <c:v>80.67</c:v>
                </c:pt>
                <c:pt idx="232">
                  <c:v>82.323999999999998</c:v>
                </c:pt>
                <c:pt idx="233">
                  <c:v>78.397000000000006</c:v>
                </c:pt>
                <c:pt idx="234">
                  <c:v>82.558000000000007</c:v>
                </c:pt>
                <c:pt idx="235">
                  <c:v>83.850000000000009</c:v>
                </c:pt>
                <c:pt idx="236">
                  <c:v>86.256</c:v>
                </c:pt>
                <c:pt idx="237">
                  <c:v>84.617999999999995</c:v>
                </c:pt>
                <c:pt idx="238">
                  <c:v>83.085999999999999</c:v>
                </c:pt>
                <c:pt idx="239">
                  <c:v>86.914000000000001</c:v>
                </c:pt>
                <c:pt idx="240">
                  <c:v>87.548000000000002</c:v>
                </c:pt>
                <c:pt idx="241">
                  <c:v>85.542000000000002</c:v>
                </c:pt>
                <c:pt idx="242">
                  <c:v>86.68</c:v>
                </c:pt>
                <c:pt idx="243">
                  <c:v>86.748000000000005</c:v>
                </c:pt>
                <c:pt idx="244">
                  <c:v>91.784999999999997</c:v>
                </c:pt>
                <c:pt idx="245">
                  <c:v>92.265000000000001</c:v>
                </c:pt>
                <c:pt idx="246">
                  <c:v>88.405000000000001</c:v>
                </c:pt>
                <c:pt idx="247">
                  <c:v>95.497</c:v>
                </c:pt>
                <c:pt idx="248">
                  <c:v>94.968000000000004</c:v>
                </c:pt>
                <c:pt idx="249">
                  <c:v>93.332999999999998</c:v>
                </c:pt>
                <c:pt idx="250">
                  <c:v>88.034000000000006</c:v>
                </c:pt>
                <c:pt idx="251">
                  <c:v>86.826000000000008</c:v>
                </c:pt>
                <c:pt idx="252">
                  <c:v>85.484999999999999</c:v>
                </c:pt>
                <c:pt idx="253">
                  <c:v>85.741</c:v>
                </c:pt>
                <c:pt idx="254">
                  <c:v>86.162999999999997</c:v>
                </c:pt>
                <c:pt idx="255">
                  <c:v>85.141000000000005</c:v>
                </c:pt>
                <c:pt idx="256">
                  <c:v>87.594999999999999</c:v>
                </c:pt>
                <c:pt idx="257">
                  <c:v>87.653999999999996</c:v>
                </c:pt>
                <c:pt idx="258">
                  <c:v>87.909000000000006</c:v>
                </c:pt>
                <c:pt idx="259">
                  <c:v>89.658000000000001</c:v>
                </c:pt>
                <c:pt idx="260">
                  <c:v>89.659000000000006</c:v>
                </c:pt>
                <c:pt idx="261">
                  <c:v>97.9</c:v>
                </c:pt>
                <c:pt idx="262">
                  <c:v>95.704999999999998</c:v>
                </c:pt>
                <c:pt idx="263">
                  <c:v>95.846999999999994</c:v>
                </c:pt>
                <c:pt idx="264">
                  <c:v>93.337000000000003</c:v>
                </c:pt>
                <c:pt idx="265">
                  <c:v>91.381</c:v>
                </c:pt>
                <c:pt idx="266">
                  <c:v>93.188000000000002</c:v>
                </c:pt>
                <c:pt idx="267">
                  <c:v>93.349000000000004</c:v>
                </c:pt>
                <c:pt idx="268">
                  <c:v>93.272999999999996</c:v>
                </c:pt>
                <c:pt idx="269">
                  <c:v>88.525999999999996</c:v>
                </c:pt>
                <c:pt idx="270">
                  <c:v>88.225000000000009</c:v>
                </c:pt>
                <c:pt idx="271">
                  <c:v>88.242999999999995</c:v>
                </c:pt>
                <c:pt idx="272">
                  <c:v>85.634</c:v>
                </c:pt>
                <c:pt idx="273">
                  <c:v>84.161000000000001</c:v>
                </c:pt>
                <c:pt idx="274">
                  <c:v>81.561999999999998</c:v>
                </c:pt>
                <c:pt idx="275">
                  <c:v>80.682000000000002</c:v>
                </c:pt>
                <c:pt idx="276">
                  <c:v>80.965999999999994</c:v>
                </c:pt>
                <c:pt idx="277">
                  <c:v>74.099000000000004</c:v>
                </c:pt>
                <c:pt idx="278">
                  <c:v>76.186999999999998</c:v>
                </c:pt>
                <c:pt idx="279">
                  <c:v>75.763999999999996</c:v>
                </c:pt>
                <c:pt idx="280">
                  <c:v>78.665000000000006</c:v>
                </c:pt>
                <c:pt idx="281">
                  <c:v>78.796999999999997</c:v>
                </c:pt>
                <c:pt idx="282">
                  <c:v>77.503</c:v>
                </c:pt>
                <c:pt idx="283">
                  <c:v>77.451999999999998</c:v>
                </c:pt>
                <c:pt idx="284">
                  <c:v>76.605999999999995</c:v>
                </c:pt>
                <c:pt idx="285">
                  <c:v>76.132999999999996</c:v>
                </c:pt>
                <c:pt idx="286">
                  <c:v>69.936000000000007</c:v>
                </c:pt>
                <c:pt idx="287">
                  <c:v>71.093000000000004</c:v>
                </c:pt>
                <c:pt idx="288">
                  <c:v>70.209999999999994</c:v>
                </c:pt>
                <c:pt idx="289">
                  <c:v>68.697000000000003</c:v>
                </c:pt>
                <c:pt idx="290">
                  <c:v>69.347999999999999</c:v>
                </c:pt>
                <c:pt idx="291">
                  <c:v>58.655999999999999</c:v>
                </c:pt>
                <c:pt idx="292">
                  <c:v>58.718000000000004</c:v>
                </c:pt>
                <c:pt idx="293">
                  <c:v>58.08</c:v>
                </c:pt>
                <c:pt idx="294">
                  <c:v>56.177999999999997</c:v>
                </c:pt>
                <c:pt idx="295">
                  <c:v>57.475999999999999</c:v>
                </c:pt>
                <c:pt idx="296">
                  <c:v>51.63</c:v>
                </c:pt>
                <c:pt idx="297">
                  <c:v>54.493000000000002</c:v>
                </c:pt>
                <c:pt idx="298">
                  <c:v>54.481999999999999</c:v>
                </c:pt>
                <c:pt idx="299">
                  <c:v>53.938000000000002</c:v>
                </c:pt>
                <c:pt idx="300">
                  <c:v>53.426000000000002</c:v>
                </c:pt>
                <c:pt idx="301">
                  <c:v>54.835000000000001</c:v>
                </c:pt>
                <c:pt idx="302">
                  <c:v>56.607999999999997</c:v>
                </c:pt>
                <c:pt idx="303">
                  <c:v>55.34</c:v>
                </c:pt>
                <c:pt idx="304">
                  <c:v>60.295999999999999</c:v>
                </c:pt>
                <c:pt idx="305">
                  <c:v>60.939</c:v>
                </c:pt>
                <c:pt idx="306">
                  <c:v>62.271000000000001</c:v>
                </c:pt>
                <c:pt idx="307">
                  <c:v>64.3</c:v>
                </c:pt>
                <c:pt idx="308">
                  <c:v>61.936</c:v>
                </c:pt>
                <c:pt idx="309">
                  <c:v>61.548000000000002</c:v>
                </c:pt>
                <c:pt idx="310">
                  <c:v>57.959000000000003</c:v>
                </c:pt>
                <c:pt idx="311">
                  <c:v>59.936999999999998</c:v>
                </c:pt>
                <c:pt idx="312">
                  <c:v>65.070999999999998</c:v>
                </c:pt>
                <c:pt idx="313">
                  <c:v>64.997</c:v>
                </c:pt>
                <c:pt idx="314">
                  <c:v>63.890999999999998</c:v>
                </c:pt>
                <c:pt idx="315">
                  <c:v>69.27</c:v>
                </c:pt>
                <c:pt idx="316">
                  <c:v>69.408000000000001</c:v>
                </c:pt>
                <c:pt idx="317">
                  <c:v>70.088999999999999</c:v>
                </c:pt>
                <c:pt idx="318">
                  <c:v>70.08</c:v>
                </c:pt>
                <c:pt idx="319">
                  <c:v>70.963999999999999</c:v>
                </c:pt>
                <c:pt idx="320">
                  <c:v>70.152000000000001</c:v>
                </c:pt>
                <c:pt idx="321">
                  <c:v>70.977999999999994</c:v>
                </c:pt>
                <c:pt idx="322">
                  <c:v>71.415000000000006</c:v>
                </c:pt>
                <c:pt idx="323">
                  <c:v>72.094999999999999</c:v>
                </c:pt>
                <c:pt idx="324">
                  <c:v>75.366</c:v>
                </c:pt>
                <c:pt idx="325">
                  <c:v>73.644999999999996</c:v>
                </c:pt>
                <c:pt idx="326">
                  <c:v>72.843000000000004</c:v>
                </c:pt>
                <c:pt idx="327">
                  <c:v>74.796000000000006</c:v>
                </c:pt>
                <c:pt idx="328">
                  <c:v>74.753</c:v>
                </c:pt>
                <c:pt idx="329">
                  <c:v>74.808999999999997</c:v>
                </c:pt>
                <c:pt idx="330">
                  <c:v>74.739000000000004</c:v>
                </c:pt>
                <c:pt idx="331">
                  <c:v>74</c:v>
                </c:pt>
                <c:pt idx="332">
                  <c:v>73.891999999999996</c:v>
                </c:pt>
                <c:pt idx="333">
                  <c:v>73.864000000000004</c:v>
                </c:pt>
                <c:pt idx="334">
                  <c:v>68.906999999999996</c:v>
                </c:pt>
                <c:pt idx="335">
                  <c:v>68.462000000000003</c:v>
                </c:pt>
                <c:pt idx="336">
                  <c:v>66.957999999999998</c:v>
                </c:pt>
                <c:pt idx="337">
                  <c:v>64.786000000000001</c:v>
                </c:pt>
                <c:pt idx="338">
                  <c:v>64.483999999999995</c:v>
                </c:pt>
                <c:pt idx="339">
                  <c:v>67.656000000000006</c:v>
                </c:pt>
                <c:pt idx="340">
                  <c:v>67.63</c:v>
                </c:pt>
                <c:pt idx="341">
                  <c:v>64.864000000000004</c:v>
                </c:pt>
                <c:pt idx="342">
                  <c:v>60.363</c:v>
                </c:pt>
                <c:pt idx="343">
                  <c:v>60.828000000000003</c:v>
                </c:pt>
                <c:pt idx="344">
                  <c:v>61.034999999999997</c:v>
                </c:pt>
                <c:pt idx="345">
                  <c:v>55.091999999999999</c:v>
                </c:pt>
                <c:pt idx="346">
                  <c:v>55.097999999999999</c:v>
                </c:pt>
                <c:pt idx="347">
                  <c:v>52.167999999999999</c:v>
                </c:pt>
                <c:pt idx="348">
                  <c:v>53.334000000000003</c:v>
                </c:pt>
                <c:pt idx="349">
                  <c:v>52.685000000000002</c:v>
                </c:pt>
                <c:pt idx="350">
                  <c:v>52.752000000000002</c:v>
                </c:pt>
                <c:pt idx="351">
                  <c:v>52.777999999999999</c:v>
                </c:pt>
                <c:pt idx="352">
                  <c:v>52.03</c:v>
                </c:pt>
                <c:pt idx="353">
                  <c:v>51.814999999999998</c:v>
                </c:pt>
                <c:pt idx="354">
                  <c:v>45.649000000000001</c:v>
                </c:pt>
                <c:pt idx="355">
                  <c:v>45.28</c:v>
                </c:pt>
                <c:pt idx="356">
                  <c:v>45.070999999999998</c:v>
                </c:pt>
                <c:pt idx="357">
                  <c:v>38.453000000000003</c:v>
                </c:pt>
                <c:pt idx="358">
                  <c:v>38.540999999999997</c:v>
                </c:pt>
                <c:pt idx="359">
                  <c:v>39.652000000000001</c:v>
                </c:pt>
                <c:pt idx="360">
                  <c:v>39.033000000000001</c:v>
                </c:pt>
                <c:pt idx="361">
                  <c:v>39.609000000000002</c:v>
                </c:pt>
                <c:pt idx="362">
                  <c:v>37.859000000000002</c:v>
                </c:pt>
                <c:pt idx="363">
                  <c:v>37.968000000000004</c:v>
                </c:pt>
                <c:pt idx="364">
                  <c:v>36.268999999999998</c:v>
                </c:pt>
                <c:pt idx="365">
                  <c:v>36.347999999999999</c:v>
                </c:pt>
                <c:pt idx="366">
                  <c:v>36.497999999999998</c:v>
                </c:pt>
                <c:pt idx="367">
                  <c:v>36.771000000000001</c:v>
                </c:pt>
                <c:pt idx="368">
                  <c:v>36.905999999999999</c:v>
                </c:pt>
                <c:pt idx="369">
                  <c:v>30.422999999999998</c:v>
                </c:pt>
                <c:pt idx="370">
                  <c:v>30.324000000000002</c:v>
                </c:pt>
                <c:pt idx="371">
                  <c:v>32.853000000000002</c:v>
                </c:pt>
                <c:pt idx="372">
                  <c:v>34.173000000000002</c:v>
                </c:pt>
                <c:pt idx="373">
                  <c:v>33.923999999999999</c:v>
                </c:pt>
                <c:pt idx="374">
                  <c:v>32.57</c:v>
                </c:pt>
                <c:pt idx="375">
                  <c:v>32.472000000000001</c:v>
                </c:pt>
                <c:pt idx="376">
                  <c:v>32.488</c:v>
                </c:pt>
                <c:pt idx="377">
                  <c:v>32.337000000000003</c:v>
                </c:pt>
                <c:pt idx="378">
                  <c:v>31.914999999999999</c:v>
                </c:pt>
                <c:pt idx="379">
                  <c:v>32.398000000000003</c:v>
                </c:pt>
                <c:pt idx="380">
                  <c:v>32.029000000000003</c:v>
                </c:pt>
                <c:pt idx="381">
                  <c:v>30.9</c:v>
                </c:pt>
                <c:pt idx="382">
                  <c:v>30.925999999999998</c:v>
                </c:pt>
                <c:pt idx="383">
                  <c:v>31.774999999999999</c:v>
                </c:pt>
                <c:pt idx="384">
                  <c:v>33.314</c:v>
                </c:pt>
                <c:pt idx="385">
                  <c:v>33.898000000000003</c:v>
                </c:pt>
                <c:pt idx="386">
                  <c:v>33.765999999999998</c:v>
                </c:pt>
                <c:pt idx="387">
                  <c:v>33.634</c:v>
                </c:pt>
                <c:pt idx="388">
                  <c:v>33.624000000000002</c:v>
                </c:pt>
                <c:pt idx="389">
                  <c:v>32.530999999999999</c:v>
                </c:pt>
                <c:pt idx="390">
                  <c:v>33.710999999999999</c:v>
                </c:pt>
                <c:pt idx="391">
                  <c:v>33.209000000000003</c:v>
                </c:pt>
                <c:pt idx="392">
                  <c:v>34.542000000000002</c:v>
                </c:pt>
                <c:pt idx="393">
                  <c:v>34.831000000000003</c:v>
                </c:pt>
                <c:pt idx="394">
                  <c:v>35.520000000000003</c:v>
                </c:pt>
                <c:pt idx="395">
                  <c:v>35.485999999999997</c:v>
                </c:pt>
                <c:pt idx="396">
                  <c:v>37.432000000000002</c:v>
                </c:pt>
                <c:pt idx="397">
                  <c:v>36.468000000000004</c:v>
                </c:pt>
                <c:pt idx="398">
                  <c:v>36.072000000000003</c:v>
                </c:pt>
                <c:pt idx="399">
                  <c:v>34.145000000000003</c:v>
                </c:pt>
                <c:pt idx="400">
                  <c:v>34.142000000000003</c:v>
                </c:pt>
                <c:pt idx="401">
                  <c:v>34.765000000000001</c:v>
                </c:pt>
                <c:pt idx="402">
                  <c:v>32.232999999999997</c:v>
                </c:pt>
                <c:pt idx="403">
                  <c:v>34.656999999999996</c:v>
                </c:pt>
                <c:pt idx="404">
                  <c:v>34.984999999999999</c:v>
                </c:pt>
                <c:pt idx="405">
                  <c:v>34.183999999999997</c:v>
                </c:pt>
                <c:pt idx="406">
                  <c:v>33.81</c:v>
                </c:pt>
                <c:pt idx="407">
                  <c:v>34.758000000000003</c:v>
                </c:pt>
                <c:pt idx="408">
                  <c:v>34.917000000000002</c:v>
                </c:pt>
                <c:pt idx="409">
                  <c:v>34.406999999999996</c:v>
                </c:pt>
                <c:pt idx="410">
                  <c:v>34.476999999999997</c:v>
                </c:pt>
                <c:pt idx="411">
                  <c:v>37.155000000000001</c:v>
                </c:pt>
                <c:pt idx="412">
                  <c:v>40.366</c:v>
                </c:pt>
                <c:pt idx="413">
                  <c:v>40.101999999999997</c:v>
                </c:pt>
                <c:pt idx="414">
                  <c:v>39.386000000000003</c:v>
                </c:pt>
                <c:pt idx="415">
                  <c:v>38.802</c:v>
                </c:pt>
                <c:pt idx="416">
                  <c:v>38.898000000000003</c:v>
                </c:pt>
                <c:pt idx="417">
                  <c:v>38.686999999999998</c:v>
                </c:pt>
                <c:pt idx="418">
                  <c:v>38.848999999999997</c:v>
                </c:pt>
                <c:pt idx="419">
                  <c:v>37.976999999999997</c:v>
                </c:pt>
                <c:pt idx="420">
                  <c:v>37.512</c:v>
                </c:pt>
                <c:pt idx="421">
                  <c:v>37.436999999999998</c:v>
                </c:pt>
                <c:pt idx="422">
                  <c:v>36.090000000000003</c:v>
                </c:pt>
                <c:pt idx="423">
                  <c:v>36.042999999999999</c:v>
                </c:pt>
                <c:pt idx="424">
                  <c:v>36.186999999999998</c:v>
                </c:pt>
                <c:pt idx="425">
                  <c:v>36.417000000000002</c:v>
                </c:pt>
                <c:pt idx="426">
                  <c:v>33.936999999999998</c:v>
                </c:pt>
                <c:pt idx="427">
                  <c:v>34.616999999999997</c:v>
                </c:pt>
                <c:pt idx="428">
                  <c:v>34.329000000000001</c:v>
                </c:pt>
                <c:pt idx="429">
                  <c:v>34.351999999999997</c:v>
                </c:pt>
                <c:pt idx="430">
                  <c:v>36.262</c:v>
                </c:pt>
                <c:pt idx="431">
                  <c:v>35.149000000000001</c:v>
                </c:pt>
                <c:pt idx="432">
                  <c:v>35.094000000000001</c:v>
                </c:pt>
                <c:pt idx="433">
                  <c:v>33.369999999999997</c:v>
                </c:pt>
                <c:pt idx="434">
                  <c:v>35.875</c:v>
                </c:pt>
                <c:pt idx="435">
                  <c:v>36.841000000000001</c:v>
                </c:pt>
                <c:pt idx="436">
                  <c:v>36.817</c:v>
                </c:pt>
                <c:pt idx="437">
                  <c:v>35.786000000000001</c:v>
                </c:pt>
                <c:pt idx="438">
                  <c:v>35.457999999999998</c:v>
                </c:pt>
                <c:pt idx="439">
                  <c:v>35.369</c:v>
                </c:pt>
                <c:pt idx="440">
                  <c:v>37.470999999999997</c:v>
                </c:pt>
                <c:pt idx="441">
                  <c:v>34.506</c:v>
                </c:pt>
                <c:pt idx="442">
                  <c:v>30.963000000000001</c:v>
                </c:pt>
                <c:pt idx="443">
                  <c:v>31.495999999999999</c:v>
                </c:pt>
                <c:pt idx="444">
                  <c:v>30.407</c:v>
                </c:pt>
                <c:pt idx="445">
                  <c:v>30.170999999999999</c:v>
                </c:pt>
                <c:pt idx="446">
                  <c:v>35.250999999999998</c:v>
                </c:pt>
                <c:pt idx="447">
                  <c:v>35.182000000000002</c:v>
                </c:pt>
                <c:pt idx="448">
                  <c:v>34.892000000000003</c:v>
                </c:pt>
                <c:pt idx="449">
                  <c:v>36.463000000000001</c:v>
                </c:pt>
                <c:pt idx="450">
                  <c:v>37.198999999999998</c:v>
                </c:pt>
                <c:pt idx="451">
                  <c:v>38.545000000000002</c:v>
                </c:pt>
                <c:pt idx="452">
                  <c:v>40.579000000000001</c:v>
                </c:pt>
                <c:pt idx="453">
                  <c:v>40.527999999999999</c:v>
                </c:pt>
                <c:pt idx="454">
                  <c:v>40.048000000000002</c:v>
                </c:pt>
                <c:pt idx="455">
                  <c:v>39.161999999999999</c:v>
                </c:pt>
                <c:pt idx="456">
                  <c:v>41.38</c:v>
                </c:pt>
                <c:pt idx="457">
                  <c:v>41.165999999999997</c:v>
                </c:pt>
                <c:pt idx="458">
                  <c:v>41.161999999999999</c:v>
                </c:pt>
                <c:pt idx="459">
                  <c:v>41.152999999999999</c:v>
                </c:pt>
                <c:pt idx="460">
                  <c:v>40.218000000000004</c:v>
                </c:pt>
                <c:pt idx="461">
                  <c:v>40.573999999999998</c:v>
                </c:pt>
                <c:pt idx="462">
                  <c:v>41.999000000000002</c:v>
                </c:pt>
                <c:pt idx="463">
                  <c:v>41.993000000000002</c:v>
                </c:pt>
                <c:pt idx="464">
                  <c:v>40.365000000000002</c:v>
                </c:pt>
                <c:pt idx="465">
                  <c:v>39.603999999999999</c:v>
                </c:pt>
                <c:pt idx="466">
                  <c:v>39.648000000000003</c:v>
                </c:pt>
                <c:pt idx="467">
                  <c:v>39.770000000000003</c:v>
                </c:pt>
                <c:pt idx="468">
                  <c:v>40.628999999999998</c:v>
                </c:pt>
                <c:pt idx="469">
                  <c:v>40.564</c:v>
                </c:pt>
                <c:pt idx="470">
                  <c:v>39.115000000000002</c:v>
                </c:pt>
                <c:pt idx="471">
                  <c:v>39.927</c:v>
                </c:pt>
                <c:pt idx="472">
                  <c:v>39.957999999999998</c:v>
                </c:pt>
                <c:pt idx="473">
                  <c:v>38.667000000000002</c:v>
                </c:pt>
                <c:pt idx="474">
                  <c:v>39.344000000000001</c:v>
                </c:pt>
                <c:pt idx="475">
                  <c:v>39.32</c:v>
                </c:pt>
                <c:pt idx="476">
                  <c:v>36.398000000000003</c:v>
                </c:pt>
                <c:pt idx="477">
                  <c:v>37.173000000000002</c:v>
                </c:pt>
                <c:pt idx="478">
                  <c:v>38.911000000000001</c:v>
                </c:pt>
                <c:pt idx="479">
                  <c:v>37.323</c:v>
                </c:pt>
                <c:pt idx="480">
                  <c:v>37.033000000000001</c:v>
                </c:pt>
                <c:pt idx="481">
                  <c:v>35.061</c:v>
                </c:pt>
                <c:pt idx="482">
                  <c:v>31.742000000000001</c:v>
                </c:pt>
                <c:pt idx="483">
                  <c:v>33.213999999999999</c:v>
                </c:pt>
                <c:pt idx="484">
                  <c:v>33.698</c:v>
                </c:pt>
                <c:pt idx="485">
                  <c:v>33.752000000000002</c:v>
                </c:pt>
                <c:pt idx="486">
                  <c:v>30.588999999999999</c:v>
                </c:pt>
                <c:pt idx="487">
                  <c:v>31.728999999999999</c:v>
                </c:pt>
                <c:pt idx="488">
                  <c:v>31.323</c:v>
                </c:pt>
                <c:pt idx="489">
                  <c:v>33.182000000000002</c:v>
                </c:pt>
                <c:pt idx="490">
                  <c:v>33.177999999999997</c:v>
                </c:pt>
                <c:pt idx="491">
                  <c:v>32.338000000000001</c:v>
                </c:pt>
                <c:pt idx="492">
                  <c:v>31.92</c:v>
                </c:pt>
                <c:pt idx="493">
                  <c:v>32.033000000000001</c:v>
                </c:pt>
                <c:pt idx="494">
                  <c:v>31.672999999999998</c:v>
                </c:pt>
                <c:pt idx="495">
                  <c:v>31.789000000000001</c:v>
                </c:pt>
                <c:pt idx="496">
                  <c:v>32.457999999999998</c:v>
                </c:pt>
                <c:pt idx="497">
                  <c:v>32.646000000000001</c:v>
                </c:pt>
                <c:pt idx="498">
                  <c:v>31.172999999999998</c:v>
                </c:pt>
                <c:pt idx="499">
                  <c:v>31.41</c:v>
                </c:pt>
                <c:pt idx="500">
                  <c:v>31.486999999999998</c:v>
                </c:pt>
                <c:pt idx="501">
                  <c:v>30.622</c:v>
                </c:pt>
                <c:pt idx="502">
                  <c:v>30.683</c:v>
                </c:pt>
                <c:pt idx="503">
                  <c:v>30.763999999999999</c:v>
                </c:pt>
                <c:pt idx="504">
                  <c:v>30.416</c:v>
                </c:pt>
                <c:pt idx="505">
                  <c:v>30.638999999999999</c:v>
                </c:pt>
                <c:pt idx="506">
                  <c:v>31.605</c:v>
                </c:pt>
                <c:pt idx="507">
                  <c:v>30.338999999999999</c:v>
                </c:pt>
                <c:pt idx="508">
                  <c:v>28.545000000000002</c:v>
                </c:pt>
                <c:pt idx="509">
                  <c:v>27.960999999999999</c:v>
                </c:pt>
                <c:pt idx="510">
                  <c:v>27.192</c:v>
                </c:pt>
                <c:pt idx="511">
                  <c:v>27.792000000000002</c:v>
                </c:pt>
                <c:pt idx="512">
                  <c:v>27.655999999999999</c:v>
                </c:pt>
                <c:pt idx="513">
                  <c:v>26.64</c:v>
                </c:pt>
                <c:pt idx="514">
                  <c:v>25.622</c:v>
                </c:pt>
                <c:pt idx="515">
                  <c:v>25.736999999999998</c:v>
                </c:pt>
                <c:pt idx="516">
                  <c:v>26.959</c:v>
                </c:pt>
                <c:pt idx="517">
                  <c:v>26.198</c:v>
                </c:pt>
                <c:pt idx="518">
                  <c:v>26.13</c:v>
                </c:pt>
                <c:pt idx="519">
                  <c:v>23.38</c:v>
                </c:pt>
                <c:pt idx="520">
                  <c:v>23.402000000000001</c:v>
                </c:pt>
                <c:pt idx="521">
                  <c:v>23.372</c:v>
                </c:pt>
                <c:pt idx="522">
                  <c:v>22.364000000000001</c:v>
                </c:pt>
                <c:pt idx="523">
                  <c:v>22.295999999999999</c:v>
                </c:pt>
                <c:pt idx="524">
                  <c:v>23.661000000000001</c:v>
                </c:pt>
                <c:pt idx="525">
                  <c:v>23.311</c:v>
                </c:pt>
                <c:pt idx="526">
                  <c:v>22.617000000000001</c:v>
                </c:pt>
                <c:pt idx="527">
                  <c:v>21.888000000000002</c:v>
                </c:pt>
                <c:pt idx="528">
                  <c:v>21.911999999999999</c:v>
                </c:pt>
                <c:pt idx="529">
                  <c:v>21.532</c:v>
                </c:pt>
                <c:pt idx="530">
                  <c:v>22.213000000000001</c:v>
                </c:pt>
                <c:pt idx="531">
                  <c:v>21.832000000000001</c:v>
                </c:pt>
                <c:pt idx="532">
                  <c:v>21.835000000000001</c:v>
                </c:pt>
                <c:pt idx="533">
                  <c:v>21.771999999999998</c:v>
                </c:pt>
                <c:pt idx="534">
                  <c:v>21.364999999999998</c:v>
                </c:pt>
                <c:pt idx="535">
                  <c:v>20.846</c:v>
                </c:pt>
                <c:pt idx="536">
                  <c:v>18.149999999999999</c:v>
                </c:pt>
                <c:pt idx="537">
                  <c:v>19.366</c:v>
                </c:pt>
                <c:pt idx="538">
                  <c:v>20.677</c:v>
                </c:pt>
                <c:pt idx="539">
                  <c:v>20.934000000000001</c:v>
                </c:pt>
                <c:pt idx="540">
                  <c:v>21.007000000000001</c:v>
                </c:pt>
                <c:pt idx="541">
                  <c:v>20.553000000000001</c:v>
                </c:pt>
                <c:pt idx="542">
                  <c:v>20.547000000000001</c:v>
                </c:pt>
                <c:pt idx="543">
                  <c:v>20.625</c:v>
                </c:pt>
                <c:pt idx="544">
                  <c:v>21.545999999999999</c:v>
                </c:pt>
                <c:pt idx="545">
                  <c:v>24.353999999999999</c:v>
                </c:pt>
                <c:pt idx="546">
                  <c:v>23.123999999999999</c:v>
                </c:pt>
                <c:pt idx="547">
                  <c:v>27.247</c:v>
                </c:pt>
                <c:pt idx="548">
                  <c:v>28.959</c:v>
                </c:pt>
                <c:pt idx="549">
                  <c:v>28.728000000000002</c:v>
                </c:pt>
                <c:pt idx="550">
                  <c:v>30.1</c:v>
                </c:pt>
                <c:pt idx="551">
                  <c:v>30.114000000000001</c:v>
                </c:pt>
                <c:pt idx="552">
                  <c:v>30.238</c:v>
                </c:pt>
                <c:pt idx="553">
                  <c:v>30.231000000000002</c:v>
                </c:pt>
                <c:pt idx="554">
                  <c:v>28.873999999999999</c:v>
                </c:pt>
                <c:pt idx="555">
                  <c:v>31.736999999999998</c:v>
                </c:pt>
                <c:pt idx="556">
                  <c:v>31.417000000000002</c:v>
                </c:pt>
                <c:pt idx="557">
                  <c:v>32.043999999999997</c:v>
                </c:pt>
                <c:pt idx="558">
                  <c:v>32.104999999999997</c:v>
                </c:pt>
                <c:pt idx="559">
                  <c:v>32.143000000000001</c:v>
                </c:pt>
                <c:pt idx="560">
                  <c:v>31.975999999999999</c:v>
                </c:pt>
                <c:pt idx="561">
                  <c:v>31.951000000000001</c:v>
                </c:pt>
                <c:pt idx="562">
                  <c:v>32.613</c:v>
                </c:pt>
                <c:pt idx="563">
                  <c:v>32.896000000000001</c:v>
                </c:pt>
                <c:pt idx="564">
                  <c:v>33.005000000000003</c:v>
                </c:pt>
                <c:pt idx="565">
                  <c:v>33.305</c:v>
                </c:pt>
                <c:pt idx="566">
                  <c:v>33.107999999999997</c:v>
                </c:pt>
                <c:pt idx="567">
                  <c:v>32.454999999999998</c:v>
                </c:pt>
                <c:pt idx="568">
                  <c:v>31.82</c:v>
                </c:pt>
                <c:pt idx="569">
                  <c:v>31.74</c:v>
                </c:pt>
                <c:pt idx="570">
                  <c:v>31.777999999999999</c:v>
                </c:pt>
                <c:pt idx="571">
                  <c:v>31.369</c:v>
                </c:pt>
                <c:pt idx="572">
                  <c:v>31.384</c:v>
                </c:pt>
                <c:pt idx="573">
                  <c:v>31.452999999999999</c:v>
                </c:pt>
                <c:pt idx="574">
                  <c:v>31.561</c:v>
                </c:pt>
                <c:pt idx="575">
                  <c:v>29.757999999999999</c:v>
                </c:pt>
                <c:pt idx="576">
                  <c:v>31.44</c:v>
                </c:pt>
                <c:pt idx="577">
                  <c:v>27.157</c:v>
                </c:pt>
                <c:pt idx="578">
                  <c:v>25.454999999999998</c:v>
                </c:pt>
                <c:pt idx="579">
                  <c:v>25.463999999999999</c:v>
                </c:pt>
                <c:pt idx="580">
                  <c:v>24.451000000000001</c:v>
                </c:pt>
                <c:pt idx="581">
                  <c:v>24.943999999999999</c:v>
                </c:pt>
                <c:pt idx="582">
                  <c:v>24.933</c:v>
                </c:pt>
                <c:pt idx="583">
                  <c:v>24.972999999999999</c:v>
                </c:pt>
                <c:pt idx="584">
                  <c:v>25.542999999999999</c:v>
                </c:pt>
                <c:pt idx="585">
                  <c:v>22.707000000000001</c:v>
                </c:pt>
                <c:pt idx="586">
                  <c:v>23.07</c:v>
                </c:pt>
                <c:pt idx="587">
                  <c:v>22.849</c:v>
                </c:pt>
                <c:pt idx="588">
                  <c:v>22.846</c:v>
                </c:pt>
                <c:pt idx="589">
                  <c:v>23.533000000000001</c:v>
                </c:pt>
                <c:pt idx="590">
                  <c:v>22.725000000000001</c:v>
                </c:pt>
                <c:pt idx="591">
                  <c:v>22.803999999999998</c:v>
                </c:pt>
                <c:pt idx="592">
                  <c:v>21.725000000000001</c:v>
                </c:pt>
                <c:pt idx="593">
                  <c:v>21.367000000000001</c:v>
                </c:pt>
                <c:pt idx="594">
                  <c:v>21.094000000000001</c:v>
                </c:pt>
                <c:pt idx="595">
                  <c:v>20.731999999999999</c:v>
                </c:pt>
                <c:pt idx="596">
                  <c:v>20.895</c:v>
                </c:pt>
                <c:pt idx="597">
                  <c:v>20.744</c:v>
                </c:pt>
                <c:pt idx="598">
                  <c:v>20.905000000000001</c:v>
                </c:pt>
                <c:pt idx="599">
                  <c:v>21.891999999999999</c:v>
                </c:pt>
                <c:pt idx="600">
                  <c:v>21.79</c:v>
                </c:pt>
                <c:pt idx="601">
                  <c:v>21.882999999999999</c:v>
                </c:pt>
                <c:pt idx="602">
                  <c:v>21.853000000000002</c:v>
                </c:pt>
                <c:pt idx="603">
                  <c:v>21.959</c:v>
                </c:pt>
                <c:pt idx="604">
                  <c:v>21.077000000000002</c:v>
                </c:pt>
                <c:pt idx="605">
                  <c:v>21.300999999999998</c:v>
                </c:pt>
                <c:pt idx="606">
                  <c:v>18.754999999999999</c:v>
                </c:pt>
                <c:pt idx="607">
                  <c:v>18.716999999999999</c:v>
                </c:pt>
                <c:pt idx="608">
                  <c:v>17.545000000000002</c:v>
                </c:pt>
                <c:pt idx="609">
                  <c:v>17.951000000000001</c:v>
                </c:pt>
                <c:pt idx="610">
                  <c:v>21.494</c:v>
                </c:pt>
                <c:pt idx="611">
                  <c:v>23.824999999999999</c:v>
                </c:pt>
                <c:pt idx="612">
                  <c:v>25.949000000000002</c:v>
                </c:pt>
                <c:pt idx="613">
                  <c:v>26.558</c:v>
                </c:pt>
                <c:pt idx="614">
                  <c:v>26.552</c:v>
                </c:pt>
                <c:pt idx="615">
                  <c:v>26.588000000000001</c:v>
                </c:pt>
                <c:pt idx="616">
                  <c:v>26.207999999999998</c:v>
                </c:pt>
                <c:pt idx="617">
                  <c:v>25.994</c:v>
                </c:pt>
                <c:pt idx="618">
                  <c:v>27.965</c:v>
                </c:pt>
                <c:pt idx="619">
                  <c:v>27.812000000000001</c:v>
                </c:pt>
                <c:pt idx="620">
                  <c:v>27.745999999999999</c:v>
                </c:pt>
                <c:pt idx="621">
                  <c:v>27.782</c:v>
                </c:pt>
                <c:pt idx="622">
                  <c:v>28.387</c:v>
                </c:pt>
                <c:pt idx="623">
                  <c:v>28.353000000000002</c:v>
                </c:pt>
                <c:pt idx="624">
                  <c:v>28.317</c:v>
                </c:pt>
                <c:pt idx="625">
                  <c:v>28.701000000000001</c:v>
                </c:pt>
                <c:pt idx="626">
                  <c:v>29.977</c:v>
                </c:pt>
                <c:pt idx="627">
                  <c:v>32.441000000000003</c:v>
                </c:pt>
                <c:pt idx="628">
                  <c:v>32.36</c:v>
                </c:pt>
                <c:pt idx="629">
                  <c:v>32.234999999999999</c:v>
                </c:pt>
                <c:pt idx="630">
                  <c:v>32.697000000000003</c:v>
                </c:pt>
                <c:pt idx="631">
                  <c:v>32.866</c:v>
                </c:pt>
                <c:pt idx="632">
                  <c:v>33.783999999999999</c:v>
                </c:pt>
                <c:pt idx="633">
                  <c:v>35.073</c:v>
                </c:pt>
                <c:pt idx="634">
                  <c:v>35.125999999999998</c:v>
                </c:pt>
                <c:pt idx="635">
                  <c:v>35.165999999999997</c:v>
                </c:pt>
                <c:pt idx="636">
                  <c:v>36.311999999999998</c:v>
                </c:pt>
                <c:pt idx="637">
                  <c:v>36.506</c:v>
                </c:pt>
                <c:pt idx="638">
                  <c:v>36.42</c:v>
                </c:pt>
                <c:pt idx="639">
                  <c:v>36.154000000000003</c:v>
                </c:pt>
                <c:pt idx="640">
                  <c:v>35.244999999999997</c:v>
                </c:pt>
                <c:pt idx="641">
                  <c:v>34.826999999999998</c:v>
                </c:pt>
                <c:pt idx="642">
                  <c:v>33.520000000000003</c:v>
                </c:pt>
                <c:pt idx="643">
                  <c:v>33.066000000000003</c:v>
                </c:pt>
                <c:pt idx="644">
                  <c:v>32.406999999999996</c:v>
                </c:pt>
                <c:pt idx="645">
                  <c:v>32.479999999999997</c:v>
                </c:pt>
                <c:pt idx="646">
                  <c:v>32.945999999999998</c:v>
                </c:pt>
                <c:pt idx="647">
                  <c:v>32.790999999999997</c:v>
                </c:pt>
                <c:pt idx="648">
                  <c:v>31.623000000000001</c:v>
                </c:pt>
                <c:pt idx="649">
                  <c:v>30.603000000000002</c:v>
                </c:pt>
                <c:pt idx="650">
                  <c:v>31.634</c:v>
                </c:pt>
                <c:pt idx="651">
                  <c:v>31.536000000000001</c:v>
                </c:pt>
                <c:pt idx="652">
                  <c:v>32.454000000000001</c:v>
                </c:pt>
                <c:pt idx="653">
                  <c:v>32.572000000000003</c:v>
                </c:pt>
                <c:pt idx="654">
                  <c:v>32.512</c:v>
                </c:pt>
                <c:pt idx="655">
                  <c:v>31.763000000000002</c:v>
                </c:pt>
                <c:pt idx="656">
                  <c:v>31.559000000000001</c:v>
                </c:pt>
                <c:pt idx="657">
                  <c:v>29.701000000000001</c:v>
                </c:pt>
                <c:pt idx="658">
                  <c:v>29.706</c:v>
                </c:pt>
                <c:pt idx="659">
                  <c:v>29.905000000000001</c:v>
                </c:pt>
                <c:pt idx="660">
                  <c:v>30.087</c:v>
                </c:pt>
                <c:pt idx="661">
                  <c:v>29.855</c:v>
                </c:pt>
                <c:pt idx="662">
                  <c:v>29.285</c:v>
                </c:pt>
                <c:pt idx="663">
                  <c:v>26.196000000000002</c:v>
                </c:pt>
                <c:pt idx="664">
                  <c:v>26.199000000000002</c:v>
                </c:pt>
                <c:pt idx="665">
                  <c:v>26.262</c:v>
                </c:pt>
                <c:pt idx="666">
                  <c:v>25.402000000000001</c:v>
                </c:pt>
                <c:pt idx="667">
                  <c:v>26.748999999999999</c:v>
                </c:pt>
                <c:pt idx="668">
                  <c:v>26.497</c:v>
                </c:pt>
                <c:pt idx="669">
                  <c:v>26.327000000000002</c:v>
                </c:pt>
                <c:pt idx="670">
                  <c:v>26.611999999999998</c:v>
                </c:pt>
                <c:pt idx="671">
                  <c:v>25.518999999999998</c:v>
                </c:pt>
                <c:pt idx="672">
                  <c:v>26.137</c:v>
                </c:pt>
                <c:pt idx="673">
                  <c:v>26.186</c:v>
                </c:pt>
                <c:pt idx="674">
                  <c:v>27.832999999999998</c:v>
                </c:pt>
                <c:pt idx="675">
                  <c:v>28.341000000000001</c:v>
                </c:pt>
                <c:pt idx="676">
                  <c:v>27.456</c:v>
                </c:pt>
                <c:pt idx="677">
                  <c:v>27.599</c:v>
                </c:pt>
                <c:pt idx="678">
                  <c:v>27.574999999999999</c:v>
                </c:pt>
                <c:pt idx="679">
                  <c:v>27.608000000000001</c:v>
                </c:pt>
                <c:pt idx="680">
                  <c:v>26.768999999999998</c:v>
                </c:pt>
                <c:pt idx="681">
                  <c:v>27.797000000000001</c:v>
                </c:pt>
                <c:pt idx="682">
                  <c:v>26.891999999999999</c:v>
                </c:pt>
                <c:pt idx="683">
                  <c:v>26.771000000000001</c:v>
                </c:pt>
                <c:pt idx="684">
                  <c:v>26.785</c:v>
                </c:pt>
                <c:pt idx="685">
                  <c:v>27.805</c:v>
                </c:pt>
                <c:pt idx="686">
                  <c:v>26.783000000000001</c:v>
                </c:pt>
                <c:pt idx="687">
                  <c:v>26.824000000000002</c:v>
                </c:pt>
                <c:pt idx="688">
                  <c:v>26.981999999999999</c:v>
                </c:pt>
                <c:pt idx="689">
                  <c:v>26.792999999999999</c:v>
                </c:pt>
                <c:pt idx="690">
                  <c:v>25.582999999999998</c:v>
                </c:pt>
                <c:pt idx="691">
                  <c:v>26.039000000000001</c:v>
                </c:pt>
                <c:pt idx="692">
                  <c:v>26.744</c:v>
                </c:pt>
                <c:pt idx="693">
                  <c:v>27.297000000000001</c:v>
                </c:pt>
                <c:pt idx="694">
                  <c:v>27.286000000000001</c:v>
                </c:pt>
                <c:pt idx="695">
                  <c:v>28.225999999999999</c:v>
                </c:pt>
                <c:pt idx="696">
                  <c:v>28.83</c:v>
                </c:pt>
                <c:pt idx="697">
                  <c:v>27.337</c:v>
                </c:pt>
                <c:pt idx="698">
                  <c:v>27.32</c:v>
                </c:pt>
                <c:pt idx="699">
                  <c:v>27.332000000000001</c:v>
                </c:pt>
                <c:pt idx="700">
                  <c:v>27.007000000000001</c:v>
                </c:pt>
                <c:pt idx="701">
                  <c:v>27.036999999999999</c:v>
                </c:pt>
                <c:pt idx="702">
                  <c:v>26.565999999999999</c:v>
                </c:pt>
                <c:pt idx="703">
                  <c:v>26.600999999999999</c:v>
                </c:pt>
                <c:pt idx="704">
                  <c:v>24.919</c:v>
                </c:pt>
                <c:pt idx="705">
                  <c:v>23.92</c:v>
                </c:pt>
                <c:pt idx="706">
                  <c:v>23.89</c:v>
                </c:pt>
                <c:pt idx="707">
                  <c:v>23.858000000000001</c:v>
                </c:pt>
                <c:pt idx="708">
                  <c:v>23.344999999999999</c:v>
                </c:pt>
                <c:pt idx="709">
                  <c:v>23.527000000000001</c:v>
                </c:pt>
                <c:pt idx="710">
                  <c:v>23.225000000000001</c:v>
                </c:pt>
                <c:pt idx="711">
                  <c:v>22.117000000000001</c:v>
                </c:pt>
                <c:pt idx="712">
                  <c:v>20.484999999999999</c:v>
                </c:pt>
                <c:pt idx="713">
                  <c:v>20.533000000000001</c:v>
                </c:pt>
                <c:pt idx="714">
                  <c:v>20.541</c:v>
                </c:pt>
                <c:pt idx="715">
                  <c:v>19.032</c:v>
                </c:pt>
                <c:pt idx="716">
                  <c:v>20.247</c:v>
                </c:pt>
                <c:pt idx="717">
                  <c:v>20.149000000000001</c:v>
                </c:pt>
                <c:pt idx="718">
                  <c:v>19.908999999999999</c:v>
                </c:pt>
                <c:pt idx="719">
                  <c:v>19.760999999999999</c:v>
                </c:pt>
                <c:pt idx="720">
                  <c:v>19.138999999999999</c:v>
                </c:pt>
                <c:pt idx="721">
                  <c:v>18.925000000000001</c:v>
                </c:pt>
                <c:pt idx="722">
                  <c:v>19.561</c:v>
                </c:pt>
                <c:pt idx="723">
                  <c:v>18.846</c:v>
                </c:pt>
                <c:pt idx="724">
                  <c:v>18.919</c:v>
                </c:pt>
                <c:pt idx="725">
                  <c:v>16.928000000000001</c:v>
                </c:pt>
                <c:pt idx="726">
                  <c:v>16.236000000000001</c:v>
                </c:pt>
                <c:pt idx="727">
                  <c:v>16.244</c:v>
                </c:pt>
                <c:pt idx="728">
                  <c:v>18.088999999999999</c:v>
                </c:pt>
                <c:pt idx="729">
                  <c:v>19.048999999999999</c:v>
                </c:pt>
                <c:pt idx="730">
                  <c:v>22.529</c:v>
                </c:pt>
                <c:pt idx="731">
                  <c:v>24.024000000000001</c:v>
                </c:pt>
                <c:pt idx="732">
                  <c:v>24.785</c:v>
                </c:pt>
                <c:pt idx="733">
                  <c:v>24.943999999999999</c:v>
                </c:pt>
                <c:pt idx="734">
                  <c:v>24.841999999999999</c:v>
                </c:pt>
                <c:pt idx="735">
                  <c:v>24.843</c:v>
                </c:pt>
                <c:pt idx="736">
                  <c:v>24.884</c:v>
                </c:pt>
                <c:pt idx="737">
                  <c:v>24.797999999999998</c:v>
                </c:pt>
                <c:pt idx="738">
                  <c:v>24.838999999999999</c:v>
                </c:pt>
                <c:pt idx="739">
                  <c:v>25.003</c:v>
                </c:pt>
                <c:pt idx="740">
                  <c:v>24.745999999999999</c:v>
                </c:pt>
                <c:pt idx="741">
                  <c:v>24.716000000000001</c:v>
                </c:pt>
                <c:pt idx="742">
                  <c:v>25.097000000000001</c:v>
                </c:pt>
                <c:pt idx="743">
                  <c:v>25.05</c:v>
                </c:pt>
                <c:pt idx="744">
                  <c:v>24.949000000000002</c:v>
                </c:pt>
                <c:pt idx="745">
                  <c:v>24.991</c:v>
                </c:pt>
                <c:pt idx="746">
                  <c:v>24.132999999999999</c:v>
                </c:pt>
                <c:pt idx="747">
                  <c:v>23.706</c:v>
                </c:pt>
                <c:pt idx="748">
                  <c:v>24.88</c:v>
                </c:pt>
                <c:pt idx="749">
                  <c:v>24.814</c:v>
                </c:pt>
                <c:pt idx="750">
                  <c:v>25.227</c:v>
                </c:pt>
                <c:pt idx="751">
                  <c:v>25.699000000000002</c:v>
                </c:pt>
                <c:pt idx="752">
                  <c:v>25.818000000000001</c:v>
                </c:pt>
                <c:pt idx="753">
                  <c:v>25.87</c:v>
                </c:pt>
                <c:pt idx="754">
                  <c:v>25.881</c:v>
                </c:pt>
                <c:pt idx="755">
                  <c:v>25.99</c:v>
                </c:pt>
                <c:pt idx="756">
                  <c:v>27.213000000000001</c:v>
                </c:pt>
                <c:pt idx="757">
                  <c:v>27.216999999999999</c:v>
                </c:pt>
                <c:pt idx="758">
                  <c:v>26.21</c:v>
                </c:pt>
                <c:pt idx="759">
                  <c:v>26.029</c:v>
                </c:pt>
                <c:pt idx="760">
                  <c:v>23.640999999999998</c:v>
                </c:pt>
                <c:pt idx="761">
                  <c:v>24.013000000000002</c:v>
                </c:pt>
                <c:pt idx="762">
                  <c:v>23.510999999999999</c:v>
                </c:pt>
                <c:pt idx="763">
                  <c:v>23.352</c:v>
                </c:pt>
                <c:pt idx="764">
                  <c:v>23.338999999999999</c:v>
                </c:pt>
                <c:pt idx="765">
                  <c:v>23.359000000000002</c:v>
                </c:pt>
                <c:pt idx="766">
                  <c:v>23.414000000000001</c:v>
                </c:pt>
                <c:pt idx="767">
                  <c:v>23.41</c:v>
                </c:pt>
                <c:pt idx="768">
                  <c:v>23.420999999999999</c:v>
                </c:pt>
                <c:pt idx="769">
                  <c:v>23.056999999999999</c:v>
                </c:pt>
                <c:pt idx="770">
                  <c:v>22.974</c:v>
                </c:pt>
                <c:pt idx="771">
                  <c:v>22.957999999999998</c:v>
                </c:pt>
                <c:pt idx="772">
                  <c:v>22.513999999999999</c:v>
                </c:pt>
                <c:pt idx="773">
                  <c:v>22.521000000000001</c:v>
                </c:pt>
                <c:pt idx="774">
                  <c:v>22.707000000000001</c:v>
                </c:pt>
                <c:pt idx="775">
                  <c:v>22.707999999999998</c:v>
                </c:pt>
                <c:pt idx="776">
                  <c:v>22.670999999999999</c:v>
                </c:pt>
                <c:pt idx="777">
                  <c:v>22.687000000000001</c:v>
                </c:pt>
                <c:pt idx="778">
                  <c:v>20.936</c:v>
                </c:pt>
                <c:pt idx="779">
                  <c:v>20.937999999999999</c:v>
                </c:pt>
                <c:pt idx="780">
                  <c:v>19.486999999999998</c:v>
                </c:pt>
                <c:pt idx="781">
                  <c:v>18.562999999999999</c:v>
                </c:pt>
                <c:pt idx="782">
                  <c:v>18.356999999999999</c:v>
                </c:pt>
                <c:pt idx="783">
                  <c:v>18.504999999999999</c:v>
                </c:pt>
                <c:pt idx="784">
                  <c:v>18.356000000000002</c:v>
                </c:pt>
                <c:pt idx="785">
                  <c:v>18.741</c:v>
                </c:pt>
                <c:pt idx="786">
                  <c:v>17.713000000000001</c:v>
                </c:pt>
                <c:pt idx="787">
                  <c:v>18.164000000000001</c:v>
                </c:pt>
                <c:pt idx="788">
                  <c:v>18.550999999999998</c:v>
                </c:pt>
                <c:pt idx="789">
                  <c:v>18.983000000000001</c:v>
                </c:pt>
                <c:pt idx="790">
                  <c:v>18.655000000000001</c:v>
                </c:pt>
                <c:pt idx="791">
                  <c:v>16.434000000000001</c:v>
                </c:pt>
                <c:pt idx="792">
                  <c:v>15.656000000000001</c:v>
                </c:pt>
                <c:pt idx="793">
                  <c:v>15.612</c:v>
                </c:pt>
                <c:pt idx="794">
                  <c:v>16.222000000000001</c:v>
                </c:pt>
                <c:pt idx="795">
                  <c:v>16.207000000000001</c:v>
                </c:pt>
                <c:pt idx="796">
                  <c:v>15.98</c:v>
                </c:pt>
                <c:pt idx="797">
                  <c:v>16.888000000000002</c:v>
                </c:pt>
                <c:pt idx="798">
                  <c:v>16.902999999999999</c:v>
                </c:pt>
                <c:pt idx="799">
                  <c:v>17.216000000000001</c:v>
                </c:pt>
                <c:pt idx="800">
                  <c:v>17.835000000000001</c:v>
                </c:pt>
                <c:pt idx="801">
                  <c:v>19.206</c:v>
                </c:pt>
                <c:pt idx="802">
                  <c:v>19.206</c:v>
                </c:pt>
                <c:pt idx="803">
                  <c:v>19.93</c:v>
                </c:pt>
                <c:pt idx="804">
                  <c:v>20.132999999999999</c:v>
                </c:pt>
                <c:pt idx="805">
                  <c:v>20.164000000000001</c:v>
                </c:pt>
                <c:pt idx="806">
                  <c:v>20.175000000000001</c:v>
                </c:pt>
                <c:pt idx="807">
                  <c:v>20.298999999999999</c:v>
                </c:pt>
                <c:pt idx="808">
                  <c:v>21.15</c:v>
                </c:pt>
                <c:pt idx="809">
                  <c:v>21.271999999999998</c:v>
                </c:pt>
                <c:pt idx="810">
                  <c:v>21.292000000000002</c:v>
                </c:pt>
                <c:pt idx="811">
                  <c:v>21.798999999999999</c:v>
                </c:pt>
                <c:pt idx="812">
                  <c:v>21.704000000000001</c:v>
                </c:pt>
                <c:pt idx="813">
                  <c:v>21.256</c:v>
                </c:pt>
                <c:pt idx="814">
                  <c:v>21.626000000000001</c:v>
                </c:pt>
                <c:pt idx="815">
                  <c:v>21.637</c:v>
                </c:pt>
                <c:pt idx="816">
                  <c:v>21.635999999999999</c:v>
                </c:pt>
                <c:pt idx="817">
                  <c:v>21.702999999999999</c:v>
                </c:pt>
                <c:pt idx="818">
                  <c:v>21.236999999999998</c:v>
                </c:pt>
                <c:pt idx="819">
                  <c:v>21.821999999999999</c:v>
                </c:pt>
                <c:pt idx="820">
                  <c:v>21.268999999999998</c:v>
                </c:pt>
                <c:pt idx="821">
                  <c:v>25.376000000000001</c:v>
                </c:pt>
                <c:pt idx="822">
                  <c:v>25.353999999999999</c:v>
                </c:pt>
                <c:pt idx="823">
                  <c:v>25.36</c:v>
                </c:pt>
                <c:pt idx="824">
                  <c:v>24.946000000000002</c:v>
                </c:pt>
                <c:pt idx="825">
                  <c:v>26.166</c:v>
                </c:pt>
                <c:pt idx="826">
                  <c:v>26.17</c:v>
                </c:pt>
                <c:pt idx="827">
                  <c:v>25.983000000000001</c:v>
                </c:pt>
                <c:pt idx="828">
                  <c:v>25.978000000000002</c:v>
                </c:pt>
                <c:pt idx="829">
                  <c:v>25.870999999999999</c:v>
                </c:pt>
                <c:pt idx="830">
                  <c:v>26.1</c:v>
                </c:pt>
                <c:pt idx="831">
                  <c:v>25.934999999999999</c:v>
                </c:pt>
                <c:pt idx="832">
                  <c:v>25.902999999999999</c:v>
                </c:pt>
                <c:pt idx="833">
                  <c:v>26.1</c:v>
                </c:pt>
                <c:pt idx="834">
                  <c:v>25.928999999999998</c:v>
                </c:pt>
                <c:pt idx="835">
                  <c:v>29.713999999999999</c:v>
                </c:pt>
                <c:pt idx="836">
                  <c:v>30.106000000000002</c:v>
                </c:pt>
                <c:pt idx="837">
                  <c:v>31.68</c:v>
                </c:pt>
                <c:pt idx="838">
                  <c:v>31.146999999999998</c:v>
                </c:pt>
                <c:pt idx="839">
                  <c:v>31.02</c:v>
                </c:pt>
                <c:pt idx="840">
                  <c:v>31.018999999999998</c:v>
                </c:pt>
                <c:pt idx="841">
                  <c:v>30.78</c:v>
                </c:pt>
                <c:pt idx="842">
                  <c:v>30.523</c:v>
                </c:pt>
                <c:pt idx="843">
                  <c:v>30.565999999999999</c:v>
                </c:pt>
                <c:pt idx="844">
                  <c:v>30.523</c:v>
                </c:pt>
                <c:pt idx="845">
                  <c:v>30.061</c:v>
                </c:pt>
                <c:pt idx="846">
                  <c:v>29.664000000000001</c:v>
                </c:pt>
                <c:pt idx="847">
                  <c:v>29.651</c:v>
                </c:pt>
                <c:pt idx="848">
                  <c:v>29.673999999999999</c:v>
                </c:pt>
                <c:pt idx="849">
                  <c:v>28.986999999999998</c:v>
                </c:pt>
                <c:pt idx="850">
                  <c:v>28.995999999999999</c:v>
                </c:pt>
                <c:pt idx="851">
                  <c:v>25.58</c:v>
                </c:pt>
                <c:pt idx="852">
                  <c:v>25.571999999999999</c:v>
                </c:pt>
                <c:pt idx="853">
                  <c:v>26.88</c:v>
                </c:pt>
                <c:pt idx="854">
                  <c:v>27.803999999999998</c:v>
                </c:pt>
                <c:pt idx="855">
                  <c:v>27.637</c:v>
                </c:pt>
                <c:pt idx="856">
                  <c:v>27.898</c:v>
                </c:pt>
                <c:pt idx="857">
                  <c:v>27.584</c:v>
                </c:pt>
                <c:pt idx="858">
                  <c:v>27.552</c:v>
                </c:pt>
                <c:pt idx="859">
                  <c:v>27.847000000000001</c:v>
                </c:pt>
                <c:pt idx="860">
                  <c:v>27.28</c:v>
                </c:pt>
                <c:pt idx="861">
                  <c:v>26.977</c:v>
                </c:pt>
                <c:pt idx="862">
                  <c:v>26.907</c:v>
                </c:pt>
                <c:pt idx="863">
                  <c:v>26.475999999999999</c:v>
                </c:pt>
                <c:pt idx="864">
                  <c:v>26.495000000000001</c:v>
                </c:pt>
                <c:pt idx="865">
                  <c:v>22.013999999999999</c:v>
                </c:pt>
                <c:pt idx="866">
                  <c:v>21.6</c:v>
                </c:pt>
                <c:pt idx="867">
                  <c:v>19.099</c:v>
                </c:pt>
                <c:pt idx="868">
                  <c:v>18.827000000000002</c:v>
                </c:pt>
                <c:pt idx="869">
                  <c:v>18.942</c:v>
                </c:pt>
                <c:pt idx="870">
                  <c:v>20.177</c:v>
                </c:pt>
                <c:pt idx="871">
                  <c:v>20.469000000000001</c:v>
                </c:pt>
                <c:pt idx="872">
                  <c:v>33.438000000000002</c:v>
                </c:pt>
                <c:pt idx="873">
                  <c:v>33.673999999999999</c:v>
                </c:pt>
                <c:pt idx="874">
                  <c:v>38.131</c:v>
                </c:pt>
                <c:pt idx="875">
                  <c:v>38.354999999999997</c:v>
                </c:pt>
                <c:pt idx="876">
                  <c:v>40.484000000000002</c:v>
                </c:pt>
                <c:pt idx="877">
                  <c:v>40.067999999999998</c:v>
                </c:pt>
                <c:pt idx="878">
                  <c:v>39.978000000000002</c:v>
                </c:pt>
                <c:pt idx="879">
                  <c:v>39.536000000000001</c:v>
                </c:pt>
                <c:pt idx="880">
                  <c:v>39.878999999999998</c:v>
                </c:pt>
                <c:pt idx="881">
                  <c:v>40.484000000000002</c:v>
                </c:pt>
                <c:pt idx="882">
                  <c:v>40.47</c:v>
                </c:pt>
                <c:pt idx="883">
                  <c:v>39.258000000000003</c:v>
                </c:pt>
                <c:pt idx="884">
                  <c:v>39.231000000000002</c:v>
                </c:pt>
                <c:pt idx="885">
                  <c:v>39.396000000000001</c:v>
                </c:pt>
                <c:pt idx="886">
                  <c:v>39.627000000000002</c:v>
                </c:pt>
                <c:pt idx="887">
                  <c:v>39.634</c:v>
                </c:pt>
                <c:pt idx="888">
                  <c:v>39.503999999999998</c:v>
                </c:pt>
                <c:pt idx="889">
                  <c:v>39.322000000000003</c:v>
                </c:pt>
                <c:pt idx="890">
                  <c:v>39.732999999999997</c:v>
                </c:pt>
                <c:pt idx="891">
                  <c:v>39.497</c:v>
                </c:pt>
                <c:pt idx="892">
                  <c:v>39.622</c:v>
                </c:pt>
                <c:pt idx="893">
                  <c:v>39.643000000000001</c:v>
                </c:pt>
                <c:pt idx="894">
                  <c:v>39.738999999999997</c:v>
                </c:pt>
                <c:pt idx="895">
                  <c:v>40.232999999999997</c:v>
                </c:pt>
                <c:pt idx="896">
                  <c:v>40.26</c:v>
                </c:pt>
                <c:pt idx="897">
                  <c:v>40.542000000000002</c:v>
                </c:pt>
                <c:pt idx="898">
                  <c:v>40.488</c:v>
                </c:pt>
                <c:pt idx="899">
                  <c:v>40.488999999999997</c:v>
                </c:pt>
                <c:pt idx="900">
                  <c:v>40.146999999999998</c:v>
                </c:pt>
                <c:pt idx="901">
                  <c:v>40.718000000000004</c:v>
                </c:pt>
                <c:pt idx="902">
                  <c:v>31.977</c:v>
                </c:pt>
                <c:pt idx="903">
                  <c:v>31.707999999999998</c:v>
                </c:pt>
                <c:pt idx="904">
                  <c:v>26.577999999999999</c:v>
                </c:pt>
                <c:pt idx="905">
                  <c:v>26.177</c:v>
                </c:pt>
                <c:pt idx="906">
                  <c:v>24.481999999999999</c:v>
                </c:pt>
                <c:pt idx="907">
                  <c:v>30.553999999999998</c:v>
                </c:pt>
                <c:pt idx="908">
                  <c:v>30.878</c:v>
                </c:pt>
                <c:pt idx="909">
                  <c:v>30.96</c:v>
                </c:pt>
                <c:pt idx="910">
                  <c:v>31.228000000000002</c:v>
                </c:pt>
                <c:pt idx="911">
                  <c:v>32.112000000000002</c:v>
                </c:pt>
                <c:pt idx="912">
                  <c:v>32.024000000000001</c:v>
                </c:pt>
                <c:pt idx="913">
                  <c:v>31.978999999999999</c:v>
                </c:pt>
                <c:pt idx="914">
                  <c:v>31.41</c:v>
                </c:pt>
                <c:pt idx="915">
                  <c:v>31.291</c:v>
                </c:pt>
                <c:pt idx="916">
                  <c:v>30.664000000000001</c:v>
                </c:pt>
                <c:pt idx="917">
                  <c:v>33.124000000000002</c:v>
                </c:pt>
                <c:pt idx="918">
                  <c:v>33.136000000000003</c:v>
                </c:pt>
                <c:pt idx="919">
                  <c:v>33.249000000000002</c:v>
                </c:pt>
                <c:pt idx="920">
                  <c:v>32.878999999999998</c:v>
                </c:pt>
                <c:pt idx="921">
                  <c:v>32.442999999999998</c:v>
                </c:pt>
                <c:pt idx="922">
                  <c:v>32.393999999999998</c:v>
                </c:pt>
                <c:pt idx="923">
                  <c:v>32.512</c:v>
                </c:pt>
                <c:pt idx="924">
                  <c:v>32.468000000000004</c:v>
                </c:pt>
                <c:pt idx="925">
                  <c:v>32.043999999999997</c:v>
                </c:pt>
                <c:pt idx="926">
                  <c:v>32.048000000000002</c:v>
                </c:pt>
                <c:pt idx="927">
                  <c:v>31.789000000000001</c:v>
                </c:pt>
                <c:pt idx="928">
                  <c:v>31.873999999999999</c:v>
                </c:pt>
                <c:pt idx="929">
                  <c:v>31.911999999999999</c:v>
                </c:pt>
                <c:pt idx="930">
                  <c:v>31.809000000000001</c:v>
                </c:pt>
                <c:pt idx="931">
                  <c:v>30.971</c:v>
                </c:pt>
                <c:pt idx="932">
                  <c:v>29.917999999999999</c:v>
                </c:pt>
                <c:pt idx="933">
                  <c:v>29.88</c:v>
                </c:pt>
                <c:pt idx="934">
                  <c:v>29.561</c:v>
                </c:pt>
                <c:pt idx="935">
                  <c:v>29.492999999999999</c:v>
                </c:pt>
                <c:pt idx="936">
                  <c:v>29.535</c:v>
                </c:pt>
                <c:pt idx="937">
                  <c:v>28.032</c:v>
                </c:pt>
                <c:pt idx="938">
                  <c:v>27.914999999999999</c:v>
                </c:pt>
                <c:pt idx="939">
                  <c:v>31.925999999999998</c:v>
                </c:pt>
                <c:pt idx="940">
                  <c:v>31.033999999999999</c:v>
                </c:pt>
                <c:pt idx="941">
                  <c:v>31.721</c:v>
                </c:pt>
                <c:pt idx="942">
                  <c:v>31.983000000000001</c:v>
                </c:pt>
                <c:pt idx="943">
                  <c:v>31.95</c:v>
                </c:pt>
                <c:pt idx="944">
                  <c:v>32.380000000000003</c:v>
                </c:pt>
                <c:pt idx="945">
                  <c:v>31.821000000000002</c:v>
                </c:pt>
                <c:pt idx="946">
                  <c:v>31.994</c:v>
                </c:pt>
                <c:pt idx="947">
                  <c:v>30.52</c:v>
                </c:pt>
                <c:pt idx="948">
                  <c:v>30.99</c:v>
                </c:pt>
                <c:pt idx="949">
                  <c:v>30.93</c:v>
                </c:pt>
                <c:pt idx="950">
                  <c:v>31.042000000000002</c:v>
                </c:pt>
                <c:pt idx="951">
                  <c:v>31.010999999999999</c:v>
                </c:pt>
                <c:pt idx="952">
                  <c:v>31.068999999999999</c:v>
                </c:pt>
                <c:pt idx="953">
                  <c:v>31.105</c:v>
                </c:pt>
                <c:pt idx="954">
                  <c:v>31.047000000000001</c:v>
                </c:pt>
                <c:pt idx="955">
                  <c:v>31.471</c:v>
                </c:pt>
                <c:pt idx="956">
                  <c:v>31.42</c:v>
                </c:pt>
                <c:pt idx="957">
                  <c:v>31.414000000000001</c:v>
                </c:pt>
                <c:pt idx="958">
                  <c:v>31.59</c:v>
                </c:pt>
                <c:pt idx="959">
                  <c:v>32.018000000000001</c:v>
                </c:pt>
                <c:pt idx="960">
                  <c:v>32.972000000000001</c:v>
                </c:pt>
                <c:pt idx="961">
                  <c:v>33.832999999999998</c:v>
                </c:pt>
                <c:pt idx="962">
                  <c:v>33.966000000000001</c:v>
                </c:pt>
                <c:pt idx="963">
                  <c:v>34.216999999999999</c:v>
                </c:pt>
                <c:pt idx="964">
                  <c:v>34.226999999999997</c:v>
                </c:pt>
                <c:pt idx="965">
                  <c:v>34.228000000000002</c:v>
                </c:pt>
                <c:pt idx="966">
                  <c:v>33.302999999999997</c:v>
                </c:pt>
                <c:pt idx="967">
                  <c:v>29.934000000000001</c:v>
                </c:pt>
                <c:pt idx="968">
                  <c:v>30.684000000000001</c:v>
                </c:pt>
                <c:pt idx="969">
                  <c:v>27.577999999999999</c:v>
                </c:pt>
                <c:pt idx="970">
                  <c:v>27.472000000000001</c:v>
                </c:pt>
                <c:pt idx="971">
                  <c:v>25.173999999999999</c:v>
                </c:pt>
                <c:pt idx="972">
                  <c:v>28.265000000000001</c:v>
                </c:pt>
                <c:pt idx="973">
                  <c:v>28.541</c:v>
                </c:pt>
                <c:pt idx="974">
                  <c:v>27.998999999999999</c:v>
                </c:pt>
                <c:pt idx="975">
                  <c:v>29.498000000000001</c:v>
                </c:pt>
                <c:pt idx="976">
                  <c:v>30.614999999999998</c:v>
                </c:pt>
                <c:pt idx="977">
                  <c:v>29.172000000000001</c:v>
                </c:pt>
                <c:pt idx="978">
                  <c:v>28.916</c:v>
                </c:pt>
                <c:pt idx="979">
                  <c:v>29.018999999999998</c:v>
                </c:pt>
                <c:pt idx="980">
                  <c:v>29.234000000000002</c:v>
                </c:pt>
                <c:pt idx="981">
                  <c:v>30.541</c:v>
                </c:pt>
                <c:pt idx="982">
                  <c:v>31.802</c:v>
                </c:pt>
                <c:pt idx="983">
                  <c:v>31.721</c:v>
                </c:pt>
                <c:pt idx="984">
                  <c:v>32.872999999999998</c:v>
                </c:pt>
                <c:pt idx="985">
                  <c:v>32.738999999999997</c:v>
                </c:pt>
                <c:pt idx="986">
                  <c:v>32.707000000000001</c:v>
                </c:pt>
                <c:pt idx="987">
                  <c:v>32.689</c:v>
                </c:pt>
                <c:pt idx="988">
                  <c:v>33.624000000000002</c:v>
                </c:pt>
                <c:pt idx="989">
                  <c:v>35.167000000000002</c:v>
                </c:pt>
                <c:pt idx="990">
                  <c:v>34.463999999999999</c:v>
                </c:pt>
                <c:pt idx="991">
                  <c:v>34.271000000000001</c:v>
                </c:pt>
                <c:pt idx="992">
                  <c:v>34.429000000000002</c:v>
                </c:pt>
                <c:pt idx="993">
                  <c:v>34.164000000000001</c:v>
                </c:pt>
                <c:pt idx="994">
                  <c:v>34.54</c:v>
                </c:pt>
                <c:pt idx="995">
                  <c:v>34.555</c:v>
                </c:pt>
                <c:pt idx="996">
                  <c:v>34.908999999999999</c:v>
                </c:pt>
                <c:pt idx="997">
                  <c:v>35.11</c:v>
                </c:pt>
                <c:pt idx="998">
                  <c:v>34.665999999999997</c:v>
                </c:pt>
                <c:pt idx="999">
                  <c:v>33.712000000000003</c:v>
                </c:pt>
                <c:pt idx="1000">
                  <c:v>33.499000000000002</c:v>
                </c:pt>
                <c:pt idx="1001">
                  <c:v>33.5</c:v>
                </c:pt>
                <c:pt idx="1002">
                  <c:v>30.891999999999999</c:v>
                </c:pt>
                <c:pt idx="1003">
                  <c:v>30.599</c:v>
                </c:pt>
                <c:pt idx="1004">
                  <c:v>31.148</c:v>
                </c:pt>
                <c:pt idx="1005">
                  <c:v>30.074999999999999</c:v>
                </c:pt>
                <c:pt idx="1006">
                  <c:v>29.379000000000001</c:v>
                </c:pt>
                <c:pt idx="1007">
                  <c:v>29.510999999999999</c:v>
                </c:pt>
                <c:pt idx="1008">
                  <c:v>29.189</c:v>
                </c:pt>
                <c:pt idx="1009">
                  <c:v>29.725000000000001</c:v>
                </c:pt>
                <c:pt idx="1010">
                  <c:v>28.968</c:v>
                </c:pt>
                <c:pt idx="1011">
                  <c:v>28.064</c:v>
                </c:pt>
                <c:pt idx="1012">
                  <c:v>28.831</c:v>
                </c:pt>
                <c:pt idx="1013">
                  <c:v>28.899000000000001</c:v>
                </c:pt>
                <c:pt idx="1014">
                  <c:v>27.7</c:v>
                </c:pt>
                <c:pt idx="1015">
                  <c:v>27.916</c:v>
                </c:pt>
                <c:pt idx="1016">
                  <c:v>28.332000000000001</c:v>
                </c:pt>
                <c:pt idx="1017">
                  <c:v>28.434999999999999</c:v>
                </c:pt>
                <c:pt idx="1018">
                  <c:v>26.879000000000001</c:v>
                </c:pt>
                <c:pt idx="1019">
                  <c:v>25.466999999999999</c:v>
                </c:pt>
                <c:pt idx="1020">
                  <c:v>25.800999999999998</c:v>
                </c:pt>
                <c:pt idx="1021">
                  <c:v>24.704999999999998</c:v>
                </c:pt>
                <c:pt idx="1022">
                  <c:v>24.789000000000001</c:v>
                </c:pt>
                <c:pt idx="1023">
                  <c:v>24.917000000000002</c:v>
                </c:pt>
                <c:pt idx="1024">
                  <c:v>24.390999999999998</c:v>
                </c:pt>
                <c:pt idx="1025">
                  <c:v>24.51</c:v>
                </c:pt>
                <c:pt idx="1026">
                  <c:v>24.152000000000001</c:v>
                </c:pt>
                <c:pt idx="1027">
                  <c:v>22.867000000000001</c:v>
                </c:pt>
                <c:pt idx="1028">
                  <c:v>22.248000000000001</c:v>
                </c:pt>
                <c:pt idx="1029">
                  <c:v>22.515999999999998</c:v>
                </c:pt>
                <c:pt idx="1030">
                  <c:v>23.353999999999999</c:v>
                </c:pt>
                <c:pt idx="1031">
                  <c:v>26.306999999999999</c:v>
                </c:pt>
                <c:pt idx="1032">
                  <c:v>25.936</c:v>
                </c:pt>
                <c:pt idx="1033">
                  <c:v>26.027000000000001</c:v>
                </c:pt>
                <c:pt idx="1034">
                  <c:v>24.943999999999999</c:v>
                </c:pt>
                <c:pt idx="1035">
                  <c:v>26.623999999999999</c:v>
                </c:pt>
                <c:pt idx="1036">
                  <c:v>26.047999999999998</c:v>
                </c:pt>
                <c:pt idx="1037">
                  <c:v>25.738</c:v>
                </c:pt>
                <c:pt idx="1038">
                  <c:v>25.693000000000001</c:v>
                </c:pt>
                <c:pt idx="1039">
                  <c:v>25.106999999999999</c:v>
                </c:pt>
                <c:pt idx="1040">
                  <c:v>25.352</c:v>
                </c:pt>
                <c:pt idx="1041">
                  <c:v>25.696999999999999</c:v>
                </c:pt>
                <c:pt idx="1042">
                  <c:v>23.879000000000001</c:v>
                </c:pt>
                <c:pt idx="1043">
                  <c:v>23.873000000000001</c:v>
                </c:pt>
                <c:pt idx="1044">
                  <c:v>23.797999999999998</c:v>
                </c:pt>
                <c:pt idx="1045">
                  <c:v>26.315000000000001</c:v>
                </c:pt>
                <c:pt idx="1046">
                  <c:v>25.901</c:v>
                </c:pt>
                <c:pt idx="1047">
                  <c:v>26.029</c:v>
                </c:pt>
                <c:pt idx="1048">
                  <c:v>25.67</c:v>
                </c:pt>
                <c:pt idx="1049">
                  <c:v>24.873999999999999</c:v>
                </c:pt>
                <c:pt idx="1050">
                  <c:v>24.515999999999998</c:v>
                </c:pt>
                <c:pt idx="1051">
                  <c:v>24.667000000000002</c:v>
                </c:pt>
                <c:pt idx="1052">
                  <c:v>24.448</c:v>
                </c:pt>
                <c:pt idx="1053">
                  <c:v>24.436</c:v>
                </c:pt>
                <c:pt idx="1054">
                  <c:v>24.509</c:v>
                </c:pt>
                <c:pt idx="1055">
                  <c:v>24.385000000000002</c:v>
                </c:pt>
                <c:pt idx="1056">
                  <c:v>24.25</c:v>
                </c:pt>
                <c:pt idx="1057">
                  <c:v>24.006</c:v>
                </c:pt>
                <c:pt idx="1058">
                  <c:v>24.434999999999999</c:v>
                </c:pt>
                <c:pt idx="1059">
                  <c:v>24.18</c:v>
                </c:pt>
                <c:pt idx="1060">
                  <c:v>23.501999999999999</c:v>
                </c:pt>
                <c:pt idx="1061">
                  <c:v>19.882999999999999</c:v>
                </c:pt>
                <c:pt idx="1062">
                  <c:v>19.995999999999999</c:v>
                </c:pt>
                <c:pt idx="1063">
                  <c:v>19.244</c:v>
                </c:pt>
                <c:pt idx="1064">
                  <c:v>19.416</c:v>
                </c:pt>
                <c:pt idx="1065">
                  <c:v>17.626000000000001</c:v>
                </c:pt>
                <c:pt idx="1066">
                  <c:v>17.510999999999999</c:v>
                </c:pt>
                <c:pt idx="1067">
                  <c:v>17.538</c:v>
                </c:pt>
                <c:pt idx="1068">
                  <c:v>18.55</c:v>
                </c:pt>
                <c:pt idx="1069">
                  <c:v>18.751000000000001</c:v>
                </c:pt>
                <c:pt idx="1070">
                  <c:v>18.524999999999999</c:v>
                </c:pt>
                <c:pt idx="1071">
                  <c:v>17.812000000000001</c:v>
                </c:pt>
                <c:pt idx="1072">
                  <c:v>17.997</c:v>
                </c:pt>
                <c:pt idx="1073">
                  <c:v>18.268999999999998</c:v>
                </c:pt>
                <c:pt idx="1074">
                  <c:v>18.259</c:v>
                </c:pt>
                <c:pt idx="1075">
                  <c:v>13.726000000000001</c:v>
                </c:pt>
                <c:pt idx="1076">
                  <c:v>13.318</c:v>
                </c:pt>
                <c:pt idx="1077">
                  <c:v>13.183999999999999</c:v>
                </c:pt>
                <c:pt idx="1078">
                  <c:v>13.317</c:v>
                </c:pt>
                <c:pt idx="1079">
                  <c:v>13.147</c:v>
                </c:pt>
                <c:pt idx="1080">
                  <c:v>13.461</c:v>
                </c:pt>
                <c:pt idx="1081">
                  <c:v>13.178000000000001</c:v>
                </c:pt>
                <c:pt idx="1082">
                  <c:v>12.714</c:v>
                </c:pt>
                <c:pt idx="1083">
                  <c:v>12.691000000000001</c:v>
                </c:pt>
                <c:pt idx="1084">
                  <c:v>13.353</c:v>
                </c:pt>
                <c:pt idx="1085">
                  <c:v>15.194000000000001</c:v>
                </c:pt>
                <c:pt idx="1086">
                  <c:v>14.948</c:v>
                </c:pt>
                <c:pt idx="1087">
                  <c:v>16.577999999999999</c:v>
                </c:pt>
                <c:pt idx="1088">
                  <c:v>17.158000000000001</c:v>
                </c:pt>
                <c:pt idx="1089">
                  <c:v>17.157</c:v>
                </c:pt>
                <c:pt idx="1090">
                  <c:v>17.815999999999999</c:v>
                </c:pt>
                <c:pt idx="1091">
                  <c:v>18.184999999999999</c:v>
                </c:pt>
                <c:pt idx="1092">
                  <c:v>18.23</c:v>
                </c:pt>
                <c:pt idx="1093">
                  <c:v>18.221</c:v>
                </c:pt>
                <c:pt idx="1094">
                  <c:v>18.16</c:v>
                </c:pt>
                <c:pt idx="1095">
                  <c:v>18.167999999999999</c:v>
                </c:pt>
                <c:pt idx="1096">
                  <c:v>18.626999999999999</c:v>
                </c:pt>
                <c:pt idx="1097">
                  <c:v>19.138000000000002</c:v>
                </c:pt>
                <c:pt idx="1098">
                  <c:v>18.826000000000001</c:v>
                </c:pt>
                <c:pt idx="1099">
                  <c:v>18.678000000000001</c:v>
                </c:pt>
                <c:pt idx="1100">
                  <c:v>19.206</c:v>
                </c:pt>
                <c:pt idx="1101">
                  <c:v>19.122</c:v>
                </c:pt>
                <c:pt idx="1102">
                  <c:v>19.120999999999999</c:v>
                </c:pt>
                <c:pt idx="1103">
                  <c:v>19.228999999999999</c:v>
                </c:pt>
                <c:pt idx="1104">
                  <c:v>19.216000000000001</c:v>
                </c:pt>
                <c:pt idx="1105">
                  <c:v>19.234999999999999</c:v>
                </c:pt>
                <c:pt idx="1106">
                  <c:v>19.55</c:v>
                </c:pt>
                <c:pt idx="1107">
                  <c:v>19.899999999999999</c:v>
                </c:pt>
                <c:pt idx="1108">
                  <c:v>19.864000000000001</c:v>
                </c:pt>
                <c:pt idx="1109">
                  <c:v>20.651</c:v>
                </c:pt>
                <c:pt idx="1110">
                  <c:v>20.408000000000001</c:v>
                </c:pt>
                <c:pt idx="1111">
                  <c:v>21.108000000000001</c:v>
                </c:pt>
                <c:pt idx="1112">
                  <c:v>21.201000000000001</c:v>
                </c:pt>
                <c:pt idx="1113">
                  <c:v>20.725000000000001</c:v>
                </c:pt>
                <c:pt idx="1114">
                  <c:v>20.585999999999999</c:v>
                </c:pt>
                <c:pt idx="1115">
                  <c:v>20.739000000000001</c:v>
                </c:pt>
                <c:pt idx="1116">
                  <c:v>20.562999999999999</c:v>
                </c:pt>
                <c:pt idx="1117">
                  <c:v>19.073</c:v>
                </c:pt>
                <c:pt idx="1118">
                  <c:v>18.189</c:v>
                </c:pt>
                <c:pt idx="1119">
                  <c:v>19.641999999999999</c:v>
                </c:pt>
                <c:pt idx="1120">
                  <c:v>19.234000000000002</c:v>
                </c:pt>
                <c:pt idx="1121">
                  <c:v>18.501000000000001</c:v>
                </c:pt>
                <c:pt idx="1122">
                  <c:v>18.143999999999998</c:v>
                </c:pt>
                <c:pt idx="1123">
                  <c:v>18.219000000000001</c:v>
                </c:pt>
                <c:pt idx="1124">
                  <c:v>18.2</c:v>
                </c:pt>
                <c:pt idx="1125">
                  <c:v>18.021999999999998</c:v>
                </c:pt>
                <c:pt idx="1126">
                  <c:v>18.106000000000002</c:v>
                </c:pt>
                <c:pt idx="1127">
                  <c:v>18.013000000000002</c:v>
                </c:pt>
                <c:pt idx="1128">
                  <c:v>17.077999999999999</c:v>
                </c:pt>
                <c:pt idx="1129">
                  <c:v>17.081</c:v>
                </c:pt>
                <c:pt idx="1130">
                  <c:v>16.777999999999999</c:v>
                </c:pt>
                <c:pt idx="1131">
                  <c:v>17.068999999999999</c:v>
                </c:pt>
                <c:pt idx="1132">
                  <c:v>17.619</c:v>
                </c:pt>
                <c:pt idx="1133">
                  <c:v>18.018000000000001</c:v>
                </c:pt>
                <c:pt idx="1134">
                  <c:v>17.905000000000001</c:v>
                </c:pt>
                <c:pt idx="1135">
                  <c:v>17.888000000000002</c:v>
                </c:pt>
                <c:pt idx="1136">
                  <c:v>17.879000000000001</c:v>
                </c:pt>
                <c:pt idx="1137">
                  <c:v>17.562000000000001</c:v>
                </c:pt>
                <c:pt idx="1138">
                  <c:v>17.449000000000002</c:v>
                </c:pt>
                <c:pt idx="1139">
                  <c:v>15.97</c:v>
                </c:pt>
                <c:pt idx="1140">
                  <c:v>16.222999999999999</c:v>
                </c:pt>
                <c:pt idx="1141">
                  <c:v>15.426</c:v>
                </c:pt>
                <c:pt idx="1142">
                  <c:v>18.126000000000001</c:v>
                </c:pt>
                <c:pt idx="1143">
                  <c:v>18.077999999999999</c:v>
                </c:pt>
                <c:pt idx="1144">
                  <c:v>18.992000000000001</c:v>
                </c:pt>
                <c:pt idx="1145">
                  <c:v>18.117000000000001</c:v>
                </c:pt>
                <c:pt idx="1146">
                  <c:v>19.233000000000001</c:v>
                </c:pt>
                <c:pt idx="1147">
                  <c:v>19.001000000000001</c:v>
                </c:pt>
                <c:pt idx="1148">
                  <c:v>19.047999999999998</c:v>
                </c:pt>
                <c:pt idx="1149">
                  <c:v>17.981000000000002</c:v>
                </c:pt>
                <c:pt idx="1150">
                  <c:v>17.936</c:v>
                </c:pt>
                <c:pt idx="1151">
                  <c:v>19.553999999999998</c:v>
                </c:pt>
                <c:pt idx="1152">
                  <c:v>19.765999999999998</c:v>
                </c:pt>
                <c:pt idx="1153">
                  <c:v>21.216000000000001</c:v>
                </c:pt>
                <c:pt idx="1154">
                  <c:v>21.370999999999999</c:v>
                </c:pt>
                <c:pt idx="1155">
                  <c:v>21.437999999999999</c:v>
                </c:pt>
                <c:pt idx="1156">
                  <c:v>22.186</c:v>
                </c:pt>
                <c:pt idx="1157">
                  <c:v>21.879000000000001</c:v>
                </c:pt>
                <c:pt idx="1158">
                  <c:v>21.826000000000001</c:v>
                </c:pt>
                <c:pt idx="1159">
                  <c:v>21.946000000000002</c:v>
                </c:pt>
                <c:pt idx="1160">
                  <c:v>21.815000000000001</c:v>
                </c:pt>
                <c:pt idx="1161">
                  <c:v>21.841999999999999</c:v>
                </c:pt>
                <c:pt idx="1162">
                  <c:v>21.616</c:v>
                </c:pt>
                <c:pt idx="1163">
                  <c:v>21.08</c:v>
                </c:pt>
                <c:pt idx="1164">
                  <c:v>21.273</c:v>
                </c:pt>
                <c:pt idx="1165">
                  <c:v>21.279</c:v>
                </c:pt>
                <c:pt idx="1166">
                  <c:v>22.47</c:v>
                </c:pt>
                <c:pt idx="1167">
                  <c:v>24.22</c:v>
                </c:pt>
                <c:pt idx="1168">
                  <c:v>25.460999999999999</c:v>
                </c:pt>
                <c:pt idx="1169">
                  <c:v>25.548999999999999</c:v>
                </c:pt>
                <c:pt idx="1170">
                  <c:v>26.628</c:v>
                </c:pt>
                <c:pt idx="1171">
                  <c:v>26.831</c:v>
                </c:pt>
                <c:pt idx="1172">
                  <c:v>25.548999999999999</c:v>
                </c:pt>
                <c:pt idx="1173">
                  <c:v>33.28</c:v>
                </c:pt>
                <c:pt idx="1174">
                  <c:v>32.814999999999998</c:v>
                </c:pt>
                <c:pt idx="1175">
                  <c:v>34.564</c:v>
                </c:pt>
                <c:pt idx="1176">
                  <c:v>33.863999999999997</c:v>
                </c:pt>
                <c:pt idx="1177">
                  <c:v>33.862000000000002</c:v>
                </c:pt>
                <c:pt idx="1178">
                  <c:v>34.497</c:v>
                </c:pt>
                <c:pt idx="1179">
                  <c:v>35.180999999999997</c:v>
                </c:pt>
                <c:pt idx="1180">
                  <c:v>35.728000000000002</c:v>
                </c:pt>
                <c:pt idx="1181">
                  <c:v>35.478000000000002</c:v>
                </c:pt>
                <c:pt idx="1182">
                  <c:v>35.304000000000002</c:v>
                </c:pt>
                <c:pt idx="1183">
                  <c:v>33.975000000000001</c:v>
                </c:pt>
                <c:pt idx="1184">
                  <c:v>34.085999999999999</c:v>
                </c:pt>
                <c:pt idx="1185">
                  <c:v>34.091999999999999</c:v>
                </c:pt>
                <c:pt idx="1186">
                  <c:v>33.860999999999997</c:v>
                </c:pt>
                <c:pt idx="1187">
                  <c:v>34.417000000000002</c:v>
                </c:pt>
                <c:pt idx="1188">
                  <c:v>34.521000000000001</c:v>
                </c:pt>
                <c:pt idx="1189">
                  <c:v>35.771999999999998</c:v>
                </c:pt>
                <c:pt idx="1190">
                  <c:v>35.633000000000003</c:v>
                </c:pt>
                <c:pt idx="1191">
                  <c:v>35.685000000000002</c:v>
                </c:pt>
                <c:pt idx="1192">
                  <c:v>35.710999999999999</c:v>
                </c:pt>
                <c:pt idx="1193">
                  <c:v>35.79</c:v>
                </c:pt>
                <c:pt idx="1194">
                  <c:v>35.377000000000002</c:v>
                </c:pt>
                <c:pt idx="1195">
                  <c:v>35.616999999999997</c:v>
                </c:pt>
                <c:pt idx="1196">
                  <c:v>34.015999999999998</c:v>
                </c:pt>
                <c:pt idx="1197">
                  <c:v>31.594000000000001</c:v>
                </c:pt>
                <c:pt idx="1198">
                  <c:v>32.030999999999999</c:v>
                </c:pt>
                <c:pt idx="1199">
                  <c:v>31.986000000000001</c:v>
                </c:pt>
                <c:pt idx="1200">
                  <c:v>31.998000000000001</c:v>
                </c:pt>
                <c:pt idx="1201">
                  <c:v>32.029000000000003</c:v>
                </c:pt>
                <c:pt idx="1202">
                  <c:v>30.817</c:v>
                </c:pt>
                <c:pt idx="1203">
                  <c:v>24.902999999999999</c:v>
                </c:pt>
                <c:pt idx="1204">
                  <c:v>24.74</c:v>
                </c:pt>
                <c:pt idx="1205">
                  <c:v>23.207999999999998</c:v>
                </c:pt>
                <c:pt idx="1206">
                  <c:v>23.259</c:v>
                </c:pt>
                <c:pt idx="1207">
                  <c:v>23.225999999999999</c:v>
                </c:pt>
                <c:pt idx="1208">
                  <c:v>23.509</c:v>
                </c:pt>
                <c:pt idx="1209">
                  <c:v>23.013000000000002</c:v>
                </c:pt>
                <c:pt idx="1210">
                  <c:v>21.460999999999999</c:v>
                </c:pt>
                <c:pt idx="1211">
                  <c:v>20.815000000000001</c:v>
                </c:pt>
                <c:pt idx="1212">
                  <c:v>20.809000000000001</c:v>
                </c:pt>
                <c:pt idx="1213">
                  <c:v>21.184000000000001</c:v>
                </c:pt>
                <c:pt idx="1214">
                  <c:v>21.5</c:v>
                </c:pt>
                <c:pt idx="1215">
                  <c:v>21.495000000000001</c:v>
                </c:pt>
                <c:pt idx="1216">
                  <c:v>21.359000000000002</c:v>
                </c:pt>
                <c:pt idx="1217">
                  <c:v>20.263000000000002</c:v>
                </c:pt>
                <c:pt idx="1218">
                  <c:v>20.488</c:v>
                </c:pt>
                <c:pt idx="1219">
                  <c:v>17.47</c:v>
                </c:pt>
                <c:pt idx="1220">
                  <c:v>18.202999999999999</c:v>
                </c:pt>
                <c:pt idx="1221">
                  <c:v>18.484999999999999</c:v>
                </c:pt>
                <c:pt idx="1222">
                  <c:v>18.408000000000001</c:v>
                </c:pt>
                <c:pt idx="1223">
                  <c:v>18.259</c:v>
                </c:pt>
                <c:pt idx="1224">
                  <c:v>18.213000000000001</c:v>
                </c:pt>
                <c:pt idx="1225">
                  <c:v>17.678999999999998</c:v>
                </c:pt>
                <c:pt idx="1226">
                  <c:v>17.574000000000002</c:v>
                </c:pt>
                <c:pt idx="1227">
                  <c:v>17.600000000000001</c:v>
                </c:pt>
                <c:pt idx="1228">
                  <c:v>15.975</c:v>
                </c:pt>
                <c:pt idx="1229">
                  <c:v>17.771999999999998</c:v>
                </c:pt>
                <c:pt idx="1230">
                  <c:v>17.28</c:v>
                </c:pt>
                <c:pt idx="1231">
                  <c:v>20.012</c:v>
                </c:pt>
                <c:pt idx="1232">
                  <c:v>20.459</c:v>
                </c:pt>
                <c:pt idx="1233">
                  <c:v>20.823</c:v>
                </c:pt>
                <c:pt idx="1234">
                  <c:v>21.126999999999999</c:v>
                </c:pt>
                <c:pt idx="1235">
                  <c:v>21.175999999999998</c:v>
                </c:pt>
                <c:pt idx="1236">
                  <c:v>20.286000000000001</c:v>
                </c:pt>
                <c:pt idx="1237">
                  <c:v>20.966999999999999</c:v>
                </c:pt>
                <c:pt idx="1238">
                  <c:v>19.468</c:v>
                </c:pt>
                <c:pt idx="1239">
                  <c:v>19.472000000000001</c:v>
                </c:pt>
                <c:pt idx="1240">
                  <c:v>19.347000000000001</c:v>
                </c:pt>
                <c:pt idx="1241">
                  <c:v>21.18</c:v>
                </c:pt>
                <c:pt idx="1242">
                  <c:v>24.425000000000001</c:v>
                </c:pt>
                <c:pt idx="1243">
                  <c:v>24.209</c:v>
                </c:pt>
                <c:pt idx="1244">
                  <c:v>23.975000000000001</c:v>
                </c:pt>
                <c:pt idx="1245">
                  <c:v>24.942</c:v>
                </c:pt>
                <c:pt idx="1246">
                  <c:v>24.946999999999999</c:v>
                </c:pt>
                <c:pt idx="1247">
                  <c:v>25.167999999999999</c:v>
                </c:pt>
                <c:pt idx="1248">
                  <c:v>24.869</c:v>
                </c:pt>
                <c:pt idx="1249">
                  <c:v>24.86</c:v>
                </c:pt>
                <c:pt idx="1250">
                  <c:v>24.585999999999999</c:v>
                </c:pt>
                <c:pt idx="1251">
                  <c:v>24.888999999999999</c:v>
                </c:pt>
                <c:pt idx="1252">
                  <c:v>24.95</c:v>
                </c:pt>
                <c:pt idx="1253">
                  <c:v>25.524000000000001</c:v>
                </c:pt>
                <c:pt idx="1254">
                  <c:v>25.498999999999999</c:v>
                </c:pt>
                <c:pt idx="1255">
                  <c:v>25.556000000000001</c:v>
                </c:pt>
                <c:pt idx="1256">
                  <c:v>25.472999999999999</c:v>
                </c:pt>
                <c:pt idx="1257">
                  <c:v>25.402999999999999</c:v>
                </c:pt>
                <c:pt idx="1258">
                  <c:v>25.649000000000001</c:v>
                </c:pt>
                <c:pt idx="1259">
                  <c:v>24.72</c:v>
                </c:pt>
                <c:pt idx="1260">
                  <c:v>24.356999999999999</c:v>
                </c:pt>
                <c:pt idx="1261">
                  <c:v>22.149000000000001</c:v>
                </c:pt>
                <c:pt idx="1262">
                  <c:v>21.614000000000001</c:v>
                </c:pt>
                <c:pt idx="1263">
                  <c:v>22.212</c:v>
                </c:pt>
                <c:pt idx="1264">
                  <c:v>22.672999999999998</c:v>
                </c:pt>
                <c:pt idx="1265">
                  <c:v>24.353999999999999</c:v>
                </c:pt>
                <c:pt idx="1266">
                  <c:v>26.864999999999998</c:v>
                </c:pt>
                <c:pt idx="1267">
                  <c:v>26.321999999999999</c:v>
                </c:pt>
                <c:pt idx="1268">
                  <c:v>27.007999999999999</c:v>
                </c:pt>
                <c:pt idx="1269">
                  <c:v>27.013999999999999</c:v>
                </c:pt>
                <c:pt idx="1270">
                  <c:v>27.047999999999998</c:v>
                </c:pt>
                <c:pt idx="1271">
                  <c:v>25.765000000000001</c:v>
                </c:pt>
                <c:pt idx="1272">
                  <c:v>23.204000000000001</c:v>
                </c:pt>
                <c:pt idx="1273">
                  <c:v>23.753</c:v>
                </c:pt>
                <c:pt idx="1274">
                  <c:v>24.902999999999999</c:v>
                </c:pt>
                <c:pt idx="1275">
                  <c:v>24.314</c:v>
                </c:pt>
                <c:pt idx="1276">
                  <c:v>24.512</c:v>
                </c:pt>
                <c:pt idx="1277">
                  <c:v>24.202000000000002</c:v>
                </c:pt>
                <c:pt idx="1278">
                  <c:v>24.216999999999999</c:v>
                </c:pt>
                <c:pt idx="1279">
                  <c:v>23.995999999999999</c:v>
                </c:pt>
                <c:pt idx="1280">
                  <c:v>24.071000000000002</c:v>
                </c:pt>
                <c:pt idx="1281">
                  <c:v>23.673999999999999</c:v>
                </c:pt>
                <c:pt idx="1282">
                  <c:v>23.872</c:v>
                </c:pt>
                <c:pt idx="1283">
                  <c:v>23.137</c:v>
                </c:pt>
                <c:pt idx="1284">
                  <c:v>23.07</c:v>
                </c:pt>
                <c:pt idx="1285">
                  <c:v>23.023</c:v>
                </c:pt>
                <c:pt idx="1286">
                  <c:v>23.172999999999998</c:v>
                </c:pt>
                <c:pt idx="1287">
                  <c:v>23.606000000000002</c:v>
                </c:pt>
                <c:pt idx="1288">
                  <c:v>23.408999999999999</c:v>
                </c:pt>
                <c:pt idx="1289">
                  <c:v>23.433</c:v>
                </c:pt>
                <c:pt idx="1290">
                  <c:v>23.504000000000001</c:v>
                </c:pt>
                <c:pt idx="1291">
                  <c:v>23.829000000000001</c:v>
                </c:pt>
                <c:pt idx="1292">
                  <c:v>24.175999999999998</c:v>
                </c:pt>
                <c:pt idx="1293">
                  <c:v>23.36</c:v>
                </c:pt>
                <c:pt idx="1294">
                  <c:v>23.097999999999999</c:v>
                </c:pt>
                <c:pt idx="1295">
                  <c:v>21.494</c:v>
                </c:pt>
                <c:pt idx="1296">
                  <c:v>18.562000000000001</c:v>
                </c:pt>
                <c:pt idx="1297">
                  <c:v>18.553999999999998</c:v>
                </c:pt>
                <c:pt idx="1298">
                  <c:v>17.974</c:v>
                </c:pt>
                <c:pt idx="1299">
                  <c:v>17.957999999999998</c:v>
                </c:pt>
                <c:pt idx="1300">
                  <c:v>17.821999999999999</c:v>
                </c:pt>
                <c:pt idx="1301">
                  <c:v>18.463000000000001</c:v>
                </c:pt>
                <c:pt idx="1302">
                  <c:v>18.125</c:v>
                </c:pt>
                <c:pt idx="1303">
                  <c:v>17.276</c:v>
                </c:pt>
                <c:pt idx="1304">
                  <c:v>15.708</c:v>
                </c:pt>
                <c:pt idx="1305">
                  <c:v>14.888</c:v>
                </c:pt>
                <c:pt idx="1306">
                  <c:v>15.058</c:v>
                </c:pt>
                <c:pt idx="1307">
                  <c:v>15.061</c:v>
                </c:pt>
                <c:pt idx="1308">
                  <c:v>15.077999999999999</c:v>
                </c:pt>
                <c:pt idx="1309">
                  <c:v>15.029</c:v>
                </c:pt>
                <c:pt idx="1310">
                  <c:v>14.801</c:v>
                </c:pt>
                <c:pt idx="1311">
                  <c:v>14.771000000000001</c:v>
                </c:pt>
                <c:pt idx="1312">
                  <c:v>14.422000000000001</c:v>
                </c:pt>
                <c:pt idx="1313">
                  <c:v>14.752000000000001</c:v>
                </c:pt>
                <c:pt idx="1314">
                  <c:v>15.087</c:v>
                </c:pt>
                <c:pt idx="1315">
                  <c:v>15.396000000000001</c:v>
                </c:pt>
                <c:pt idx="1316">
                  <c:v>15.141999999999999</c:v>
                </c:pt>
                <c:pt idx="1317">
                  <c:v>14.285</c:v>
                </c:pt>
                <c:pt idx="1318">
                  <c:v>14.378</c:v>
                </c:pt>
                <c:pt idx="1319">
                  <c:v>14.398999999999999</c:v>
                </c:pt>
                <c:pt idx="1320">
                  <c:v>14.4</c:v>
                </c:pt>
                <c:pt idx="1321">
                  <c:v>13.933</c:v>
                </c:pt>
                <c:pt idx="1322">
                  <c:v>13.146000000000001</c:v>
                </c:pt>
                <c:pt idx="1323">
                  <c:v>12.818</c:v>
                </c:pt>
                <c:pt idx="1324">
                  <c:v>11.984</c:v>
                </c:pt>
                <c:pt idx="1325">
                  <c:v>11.795</c:v>
                </c:pt>
                <c:pt idx="1326">
                  <c:v>11.257</c:v>
                </c:pt>
                <c:pt idx="1327">
                  <c:v>11.291</c:v>
                </c:pt>
                <c:pt idx="1328">
                  <c:v>10.894</c:v>
                </c:pt>
                <c:pt idx="1329">
                  <c:v>11.414999999999999</c:v>
                </c:pt>
                <c:pt idx="1330">
                  <c:v>11.523</c:v>
                </c:pt>
                <c:pt idx="1331">
                  <c:v>10.122999999999999</c:v>
                </c:pt>
                <c:pt idx="1332">
                  <c:v>10.076000000000001</c:v>
                </c:pt>
                <c:pt idx="1333">
                  <c:v>10.612</c:v>
                </c:pt>
                <c:pt idx="1334">
                  <c:v>10.9</c:v>
                </c:pt>
                <c:pt idx="1335">
                  <c:v>10.904</c:v>
                </c:pt>
                <c:pt idx="1336">
                  <c:v>10.493</c:v>
                </c:pt>
                <c:pt idx="1337">
                  <c:v>10.654999999999999</c:v>
                </c:pt>
                <c:pt idx="1338">
                  <c:v>10.395</c:v>
                </c:pt>
                <c:pt idx="1339">
                  <c:v>10.464</c:v>
                </c:pt>
                <c:pt idx="1340">
                  <c:v>10.423999999999999</c:v>
                </c:pt>
                <c:pt idx="1341">
                  <c:v>11.643000000000001</c:v>
                </c:pt>
                <c:pt idx="1342">
                  <c:v>12.904</c:v>
                </c:pt>
                <c:pt idx="1343">
                  <c:v>12.473000000000001</c:v>
                </c:pt>
                <c:pt idx="1344">
                  <c:v>12.117000000000001</c:v>
                </c:pt>
                <c:pt idx="1345">
                  <c:v>12.228</c:v>
                </c:pt>
                <c:pt idx="1346">
                  <c:v>12.438000000000001</c:v>
                </c:pt>
                <c:pt idx="1347">
                  <c:v>12.451000000000001</c:v>
                </c:pt>
                <c:pt idx="1348">
                  <c:v>12.528</c:v>
                </c:pt>
                <c:pt idx="1349">
                  <c:v>12.542</c:v>
                </c:pt>
                <c:pt idx="1350">
                  <c:v>13.061999999999999</c:v>
                </c:pt>
                <c:pt idx="1351">
                  <c:v>13.085000000000001</c:v>
                </c:pt>
                <c:pt idx="1352">
                  <c:v>13.013999999999999</c:v>
                </c:pt>
                <c:pt idx="1353">
                  <c:v>13.026</c:v>
                </c:pt>
                <c:pt idx="1354">
                  <c:v>13.081</c:v>
                </c:pt>
                <c:pt idx="1355">
                  <c:v>12.869</c:v>
                </c:pt>
                <c:pt idx="1356">
                  <c:v>12.988</c:v>
                </c:pt>
                <c:pt idx="1357">
                  <c:v>13.141</c:v>
                </c:pt>
                <c:pt idx="1358">
                  <c:v>12.734</c:v>
                </c:pt>
                <c:pt idx="1359">
                  <c:v>12.513</c:v>
                </c:pt>
                <c:pt idx="1360">
                  <c:v>13.111000000000001</c:v>
                </c:pt>
                <c:pt idx="1361">
                  <c:v>13.712</c:v>
                </c:pt>
                <c:pt idx="1362">
                  <c:v>13.808999999999999</c:v>
                </c:pt>
                <c:pt idx="1363">
                  <c:v>12.928000000000001</c:v>
                </c:pt>
                <c:pt idx="1364">
                  <c:v>13.096</c:v>
                </c:pt>
                <c:pt idx="1365">
                  <c:v>13.541</c:v>
                </c:pt>
                <c:pt idx="1366">
                  <c:v>13.612</c:v>
                </c:pt>
                <c:pt idx="1367">
                  <c:v>13.667</c:v>
                </c:pt>
                <c:pt idx="1368">
                  <c:v>13.682</c:v>
                </c:pt>
                <c:pt idx="1369">
                  <c:v>14.105</c:v>
                </c:pt>
                <c:pt idx="1370">
                  <c:v>14.083</c:v>
                </c:pt>
                <c:pt idx="1371">
                  <c:v>16.193000000000001</c:v>
                </c:pt>
                <c:pt idx="1372">
                  <c:v>15.582000000000001</c:v>
                </c:pt>
                <c:pt idx="1373">
                  <c:v>16.353999999999999</c:v>
                </c:pt>
                <c:pt idx="1374">
                  <c:v>16.436</c:v>
                </c:pt>
                <c:pt idx="1375">
                  <c:v>16.798999999999999</c:v>
                </c:pt>
                <c:pt idx="1376">
                  <c:v>16.731999999999999</c:v>
                </c:pt>
                <c:pt idx="1377">
                  <c:v>17.114999999999998</c:v>
                </c:pt>
                <c:pt idx="1378">
                  <c:v>17.207999999999998</c:v>
                </c:pt>
                <c:pt idx="1379">
                  <c:v>18.611999999999998</c:v>
                </c:pt>
                <c:pt idx="1380">
                  <c:v>17.920999999999999</c:v>
                </c:pt>
                <c:pt idx="1381">
                  <c:v>18.728999999999999</c:v>
                </c:pt>
                <c:pt idx="1382">
                  <c:v>19.47</c:v>
                </c:pt>
                <c:pt idx="1383">
                  <c:v>19.643999999999998</c:v>
                </c:pt>
                <c:pt idx="1384">
                  <c:v>19.885000000000002</c:v>
                </c:pt>
                <c:pt idx="1385">
                  <c:v>19.885999999999999</c:v>
                </c:pt>
                <c:pt idx="1386">
                  <c:v>20.350999999999999</c:v>
                </c:pt>
                <c:pt idx="1387">
                  <c:v>20.841999999999999</c:v>
                </c:pt>
                <c:pt idx="1388">
                  <c:v>20.776</c:v>
                </c:pt>
                <c:pt idx="1389">
                  <c:v>20.914999999999999</c:v>
                </c:pt>
                <c:pt idx="1390">
                  <c:v>20.603999999999999</c:v>
                </c:pt>
                <c:pt idx="1391">
                  <c:v>21.18</c:v>
                </c:pt>
                <c:pt idx="1392">
                  <c:v>22.867999999999999</c:v>
                </c:pt>
                <c:pt idx="1393">
                  <c:v>23.231999999999999</c:v>
                </c:pt>
                <c:pt idx="1394">
                  <c:v>23.49</c:v>
                </c:pt>
                <c:pt idx="1395">
                  <c:v>23.364000000000001</c:v>
                </c:pt>
                <c:pt idx="1396">
                  <c:v>23.326000000000001</c:v>
                </c:pt>
                <c:pt idx="1397">
                  <c:v>23.300999999999998</c:v>
                </c:pt>
                <c:pt idx="1398">
                  <c:v>23.318999999999999</c:v>
                </c:pt>
                <c:pt idx="1399">
                  <c:v>23.186</c:v>
                </c:pt>
                <c:pt idx="1400">
                  <c:v>23.184999999999999</c:v>
                </c:pt>
                <c:pt idx="1401">
                  <c:v>21.603999999999999</c:v>
                </c:pt>
                <c:pt idx="1402">
                  <c:v>21.533999999999999</c:v>
                </c:pt>
                <c:pt idx="1403">
                  <c:v>20.792000000000002</c:v>
                </c:pt>
                <c:pt idx="1404">
                  <c:v>20.742000000000001</c:v>
                </c:pt>
                <c:pt idx="1405">
                  <c:v>20.393000000000001</c:v>
                </c:pt>
                <c:pt idx="1406">
                  <c:v>20.666</c:v>
                </c:pt>
                <c:pt idx="1407">
                  <c:v>20.271000000000001</c:v>
                </c:pt>
                <c:pt idx="1408">
                  <c:v>20.03</c:v>
                </c:pt>
                <c:pt idx="1409">
                  <c:v>18.378</c:v>
                </c:pt>
                <c:pt idx="1410">
                  <c:v>18.789000000000001</c:v>
                </c:pt>
                <c:pt idx="1411">
                  <c:v>18.280999999999999</c:v>
                </c:pt>
                <c:pt idx="1412">
                  <c:v>17.885999999999999</c:v>
                </c:pt>
                <c:pt idx="1413">
                  <c:v>18.640999999999998</c:v>
                </c:pt>
                <c:pt idx="1414">
                  <c:v>19.125</c:v>
                </c:pt>
                <c:pt idx="1415">
                  <c:v>19.38</c:v>
                </c:pt>
                <c:pt idx="1416">
                  <c:v>18.991</c:v>
                </c:pt>
                <c:pt idx="1417">
                  <c:v>18.451000000000001</c:v>
                </c:pt>
                <c:pt idx="1418">
                  <c:v>18.619</c:v>
                </c:pt>
                <c:pt idx="1419">
                  <c:v>18.620999999999999</c:v>
                </c:pt>
                <c:pt idx="1420">
                  <c:v>18.375</c:v>
                </c:pt>
                <c:pt idx="1421">
                  <c:v>16.934999999999999</c:v>
                </c:pt>
                <c:pt idx="1422">
                  <c:v>14.944000000000001</c:v>
                </c:pt>
                <c:pt idx="1423">
                  <c:v>15.189</c:v>
                </c:pt>
                <c:pt idx="1424">
                  <c:v>14.845000000000001</c:v>
                </c:pt>
                <c:pt idx="1425">
                  <c:v>14.601000000000001</c:v>
                </c:pt>
                <c:pt idx="1426">
                  <c:v>14.598000000000001</c:v>
                </c:pt>
                <c:pt idx="1427">
                  <c:v>18.402999999999999</c:v>
                </c:pt>
                <c:pt idx="1428">
                  <c:v>18.657</c:v>
                </c:pt>
                <c:pt idx="1429">
                  <c:v>18.457000000000001</c:v>
                </c:pt>
                <c:pt idx="1430">
                  <c:v>18.456</c:v>
                </c:pt>
                <c:pt idx="1431">
                  <c:v>18.216000000000001</c:v>
                </c:pt>
                <c:pt idx="1432">
                  <c:v>18.541</c:v>
                </c:pt>
                <c:pt idx="1433">
                  <c:v>18.448</c:v>
                </c:pt>
                <c:pt idx="1434">
                  <c:v>18.620999999999999</c:v>
                </c:pt>
                <c:pt idx="1435">
                  <c:v>18.692</c:v>
                </c:pt>
                <c:pt idx="1436">
                  <c:v>18.899999999999999</c:v>
                </c:pt>
                <c:pt idx="1437">
                  <c:v>18.907</c:v>
                </c:pt>
                <c:pt idx="1438">
                  <c:v>19.73</c:v>
                </c:pt>
                <c:pt idx="1439">
                  <c:v>19.763000000000002</c:v>
                </c:pt>
                <c:pt idx="1440">
                  <c:v>19.323</c:v>
                </c:pt>
                <c:pt idx="1441">
                  <c:v>18.556000000000001</c:v>
                </c:pt>
                <c:pt idx="1442">
                  <c:v>18.706</c:v>
                </c:pt>
                <c:pt idx="1443">
                  <c:v>17.899999999999999</c:v>
                </c:pt>
                <c:pt idx="1444">
                  <c:v>17.414999999999999</c:v>
                </c:pt>
                <c:pt idx="1445">
                  <c:v>17.193000000000001</c:v>
                </c:pt>
                <c:pt idx="1446">
                  <c:v>17.364999999999998</c:v>
                </c:pt>
                <c:pt idx="1447">
                  <c:v>17.329999999999998</c:v>
                </c:pt>
                <c:pt idx="1448">
                  <c:v>17.306999999999999</c:v>
                </c:pt>
                <c:pt idx="1449">
                  <c:v>17.181999999999999</c:v>
                </c:pt>
                <c:pt idx="1450">
                  <c:v>16.87</c:v>
                </c:pt>
                <c:pt idx="1451">
                  <c:v>17.257000000000001</c:v>
                </c:pt>
                <c:pt idx="1452">
                  <c:v>17.184999999999999</c:v>
                </c:pt>
                <c:pt idx="1453">
                  <c:v>16.657</c:v>
                </c:pt>
                <c:pt idx="1454">
                  <c:v>16.606999999999999</c:v>
                </c:pt>
                <c:pt idx="1455">
                  <c:v>16.626000000000001</c:v>
                </c:pt>
                <c:pt idx="1456">
                  <c:v>16.751999999999999</c:v>
                </c:pt>
                <c:pt idx="1457">
                  <c:v>12.874000000000001</c:v>
                </c:pt>
                <c:pt idx="1458">
                  <c:v>12.346</c:v>
                </c:pt>
                <c:pt idx="1459">
                  <c:v>12.426</c:v>
                </c:pt>
                <c:pt idx="1460">
                  <c:v>12.595000000000001</c:v>
                </c:pt>
                <c:pt idx="1461">
                  <c:v>12.852</c:v>
                </c:pt>
                <c:pt idx="1462">
                  <c:v>12.778</c:v>
                </c:pt>
                <c:pt idx="1463">
                  <c:v>13.109</c:v>
                </c:pt>
                <c:pt idx="1464">
                  <c:v>13.061</c:v>
                </c:pt>
                <c:pt idx="1465">
                  <c:v>12.974</c:v>
                </c:pt>
                <c:pt idx="1466">
                  <c:v>12.189</c:v>
                </c:pt>
                <c:pt idx="1467">
                  <c:v>12.301</c:v>
                </c:pt>
                <c:pt idx="1468">
                  <c:v>11.157</c:v>
                </c:pt>
                <c:pt idx="1469">
                  <c:v>11.22</c:v>
                </c:pt>
                <c:pt idx="1470">
                  <c:v>11.199</c:v>
                </c:pt>
                <c:pt idx="1471">
                  <c:v>11.115</c:v>
                </c:pt>
                <c:pt idx="1472">
                  <c:v>10.878</c:v>
                </c:pt>
                <c:pt idx="1473">
                  <c:v>10.904</c:v>
                </c:pt>
                <c:pt idx="1474">
                  <c:v>10.933999999999999</c:v>
                </c:pt>
                <c:pt idx="1475">
                  <c:v>14.29</c:v>
                </c:pt>
                <c:pt idx="1476">
                  <c:v>14.957000000000001</c:v>
                </c:pt>
                <c:pt idx="1477">
                  <c:v>15.564</c:v>
                </c:pt>
                <c:pt idx="1478">
                  <c:v>15.792999999999999</c:v>
                </c:pt>
                <c:pt idx="1479">
                  <c:v>15.792</c:v>
                </c:pt>
                <c:pt idx="1480">
                  <c:v>16.05</c:v>
                </c:pt>
                <c:pt idx="1481">
                  <c:v>15.757999999999999</c:v>
                </c:pt>
                <c:pt idx="1482">
                  <c:v>15.749000000000001</c:v>
                </c:pt>
                <c:pt idx="1483">
                  <c:v>15.683999999999999</c:v>
                </c:pt>
                <c:pt idx="1484">
                  <c:v>17.106000000000002</c:v>
                </c:pt>
                <c:pt idx="1485">
                  <c:v>18.359000000000002</c:v>
                </c:pt>
                <c:pt idx="1486">
                  <c:v>18.271999999999998</c:v>
                </c:pt>
                <c:pt idx="1487">
                  <c:v>17.861000000000001</c:v>
                </c:pt>
                <c:pt idx="1488">
                  <c:v>17.760000000000002</c:v>
                </c:pt>
                <c:pt idx="1489">
                  <c:v>19.219000000000001</c:v>
                </c:pt>
                <c:pt idx="1490">
                  <c:v>19.84</c:v>
                </c:pt>
                <c:pt idx="1491">
                  <c:v>20.719000000000001</c:v>
                </c:pt>
                <c:pt idx="1492">
                  <c:v>21.23</c:v>
                </c:pt>
                <c:pt idx="1493">
                  <c:v>20.861999999999998</c:v>
                </c:pt>
                <c:pt idx="1494">
                  <c:v>20.963000000000001</c:v>
                </c:pt>
                <c:pt idx="1495">
                  <c:v>20.873999999999999</c:v>
                </c:pt>
                <c:pt idx="1496">
                  <c:v>20.855</c:v>
                </c:pt>
                <c:pt idx="1497">
                  <c:v>20.853000000000002</c:v>
                </c:pt>
                <c:pt idx="1498">
                  <c:v>20.829000000000001</c:v>
                </c:pt>
                <c:pt idx="1499">
                  <c:v>20.802</c:v>
                </c:pt>
                <c:pt idx="1500">
                  <c:v>20.81</c:v>
                </c:pt>
                <c:pt idx="1501">
                  <c:v>21.091000000000001</c:v>
                </c:pt>
                <c:pt idx="1502">
                  <c:v>21.094000000000001</c:v>
                </c:pt>
                <c:pt idx="1503">
                  <c:v>20.9</c:v>
                </c:pt>
                <c:pt idx="1504">
                  <c:v>20.9</c:v>
                </c:pt>
                <c:pt idx="1505">
                  <c:v>18.555</c:v>
                </c:pt>
                <c:pt idx="1506">
                  <c:v>17.638000000000002</c:v>
                </c:pt>
                <c:pt idx="1507">
                  <c:v>19.012</c:v>
                </c:pt>
                <c:pt idx="1508">
                  <c:v>18.853000000000002</c:v>
                </c:pt>
                <c:pt idx="1509">
                  <c:v>18.824999999999999</c:v>
                </c:pt>
                <c:pt idx="1510">
                  <c:v>18.594000000000001</c:v>
                </c:pt>
                <c:pt idx="1511">
                  <c:v>18.744</c:v>
                </c:pt>
                <c:pt idx="1512">
                  <c:v>19.172000000000001</c:v>
                </c:pt>
                <c:pt idx="1513">
                  <c:v>19.178000000000001</c:v>
                </c:pt>
                <c:pt idx="1514">
                  <c:v>18.312000000000001</c:v>
                </c:pt>
                <c:pt idx="1515">
                  <c:v>17.254000000000001</c:v>
                </c:pt>
                <c:pt idx="1516">
                  <c:v>18.135000000000002</c:v>
                </c:pt>
                <c:pt idx="1517">
                  <c:v>17.905999999999999</c:v>
                </c:pt>
                <c:pt idx="1518">
                  <c:v>17.885999999999999</c:v>
                </c:pt>
                <c:pt idx="1519">
                  <c:v>18.164000000000001</c:v>
                </c:pt>
                <c:pt idx="1520">
                  <c:v>17.510999999999999</c:v>
                </c:pt>
                <c:pt idx="1521">
                  <c:v>16.423999999999999</c:v>
                </c:pt>
                <c:pt idx="1522">
                  <c:v>15.904999999999999</c:v>
                </c:pt>
                <c:pt idx="1523">
                  <c:v>17.702999999999999</c:v>
                </c:pt>
                <c:pt idx="1524">
                  <c:v>17.542000000000002</c:v>
                </c:pt>
                <c:pt idx="1525">
                  <c:v>17.620999999999999</c:v>
                </c:pt>
                <c:pt idx="1526">
                  <c:v>17.611000000000001</c:v>
                </c:pt>
                <c:pt idx="1527">
                  <c:v>17.988</c:v>
                </c:pt>
                <c:pt idx="1528">
                  <c:v>18.667000000000002</c:v>
                </c:pt>
                <c:pt idx="1529">
                  <c:v>19.047999999999998</c:v>
                </c:pt>
                <c:pt idx="1530">
                  <c:v>19.077999999999999</c:v>
                </c:pt>
                <c:pt idx="1531">
                  <c:v>19.123000000000001</c:v>
                </c:pt>
                <c:pt idx="1532">
                  <c:v>19.533000000000001</c:v>
                </c:pt>
                <c:pt idx="1533">
                  <c:v>19.489000000000001</c:v>
                </c:pt>
                <c:pt idx="1534">
                  <c:v>19.477</c:v>
                </c:pt>
                <c:pt idx="1535">
                  <c:v>19.835999999999999</c:v>
                </c:pt>
                <c:pt idx="1536">
                  <c:v>19.920000000000002</c:v>
                </c:pt>
                <c:pt idx="1537">
                  <c:v>19.305</c:v>
                </c:pt>
                <c:pt idx="1538">
                  <c:v>19.446000000000002</c:v>
                </c:pt>
                <c:pt idx="1539">
                  <c:v>19.437000000000001</c:v>
                </c:pt>
                <c:pt idx="1540">
                  <c:v>19.219000000000001</c:v>
                </c:pt>
                <c:pt idx="1541">
                  <c:v>19.106999999999999</c:v>
                </c:pt>
                <c:pt idx="1542">
                  <c:v>18.542000000000002</c:v>
                </c:pt>
                <c:pt idx="1543">
                  <c:v>18.690000000000001</c:v>
                </c:pt>
                <c:pt idx="1544">
                  <c:v>19.233000000000001</c:v>
                </c:pt>
                <c:pt idx="1545">
                  <c:v>19.436</c:v>
                </c:pt>
                <c:pt idx="1546">
                  <c:v>18.565000000000001</c:v>
                </c:pt>
                <c:pt idx="1547">
                  <c:v>18.587</c:v>
                </c:pt>
                <c:pt idx="1548">
                  <c:v>18.623000000000001</c:v>
                </c:pt>
                <c:pt idx="1549">
                  <c:v>18.274000000000001</c:v>
                </c:pt>
                <c:pt idx="1550">
                  <c:v>18.202000000000002</c:v>
                </c:pt>
                <c:pt idx="1551">
                  <c:v>18.079000000000001</c:v>
                </c:pt>
                <c:pt idx="1552">
                  <c:v>18.082999999999998</c:v>
                </c:pt>
                <c:pt idx="1553">
                  <c:v>16.135000000000002</c:v>
                </c:pt>
                <c:pt idx="1554">
                  <c:v>16.634</c:v>
                </c:pt>
                <c:pt idx="1555">
                  <c:v>17.385999999999999</c:v>
                </c:pt>
                <c:pt idx="1556">
                  <c:v>17.611999999999998</c:v>
                </c:pt>
                <c:pt idx="1557">
                  <c:v>16.763999999999999</c:v>
                </c:pt>
                <c:pt idx="1558">
                  <c:v>16.594999999999999</c:v>
                </c:pt>
                <c:pt idx="1559">
                  <c:v>16.352</c:v>
                </c:pt>
                <c:pt idx="1560">
                  <c:v>16.215</c:v>
                </c:pt>
                <c:pt idx="1561">
                  <c:v>15.916</c:v>
                </c:pt>
                <c:pt idx="1562">
                  <c:v>15.523999999999999</c:v>
                </c:pt>
                <c:pt idx="1563">
                  <c:v>15.519</c:v>
                </c:pt>
                <c:pt idx="1564">
                  <c:v>15.773999999999999</c:v>
                </c:pt>
                <c:pt idx="1565">
                  <c:v>15.17</c:v>
                </c:pt>
                <c:pt idx="1566">
                  <c:v>14.907</c:v>
                </c:pt>
                <c:pt idx="1567">
                  <c:v>16.103000000000002</c:v>
                </c:pt>
                <c:pt idx="1568">
                  <c:v>15.989000000000001</c:v>
                </c:pt>
                <c:pt idx="1569">
                  <c:v>15.987</c:v>
                </c:pt>
                <c:pt idx="1570">
                  <c:v>16.119</c:v>
                </c:pt>
                <c:pt idx="1571">
                  <c:v>16.052</c:v>
                </c:pt>
                <c:pt idx="1572">
                  <c:v>16.122</c:v>
                </c:pt>
                <c:pt idx="1573">
                  <c:v>16.100000000000001</c:v>
                </c:pt>
                <c:pt idx="1574">
                  <c:v>15.336</c:v>
                </c:pt>
                <c:pt idx="1575">
                  <c:v>14.923</c:v>
                </c:pt>
                <c:pt idx="1576">
                  <c:v>15.067</c:v>
                </c:pt>
                <c:pt idx="1577">
                  <c:v>14.938000000000001</c:v>
                </c:pt>
                <c:pt idx="1578">
                  <c:v>14.848000000000001</c:v>
                </c:pt>
                <c:pt idx="1579">
                  <c:v>13.77</c:v>
                </c:pt>
                <c:pt idx="1580">
                  <c:v>13.831</c:v>
                </c:pt>
                <c:pt idx="1581">
                  <c:v>14.478</c:v>
                </c:pt>
                <c:pt idx="1582">
                  <c:v>14.34</c:v>
                </c:pt>
                <c:pt idx="1583">
                  <c:v>14.36</c:v>
                </c:pt>
                <c:pt idx="1584">
                  <c:v>13.933999999999999</c:v>
                </c:pt>
                <c:pt idx="1585">
                  <c:v>13.093999999999999</c:v>
                </c:pt>
                <c:pt idx="1586">
                  <c:v>12.73</c:v>
                </c:pt>
                <c:pt idx="1587">
                  <c:v>12.587</c:v>
                </c:pt>
                <c:pt idx="1588">
                  <c:v>12.468999999999999</c:v>
                </c:pt>
                <c:pt idx="1589">
                  <c:v>12.478999999999999</c:v>
                </c:pt>
                <c:pt idx="1590">
                  <c:v>12.398999999999999</c:v>
                </c:pt>
                <c:pt idx="1591">
                  <c:v>12.523999999999999</c:v>
                </c:pt>
                <c:pt idx="1592">
                  <c:v>12.875</c:v>
                </c:pt>
                <c:pt idx="1593">
                  <c:v>14.538</c:v>
                </c:pt>
                <c:pt idx="1594">
                  <c:v>14.534000000000001</c:v>
                </c:pt>
                <c:pt idx="1595">
                  <c:v>14.512</c:v>
                </c:pt>
                <c:pt idx="1596">
                  <c:v>14.519</c:v>
                </c:pt>
                <c:pt idx="1597">
                  <c:v>12.05</c:v>
                </c:pt>
                <c:pt idx="1598">
                  <c:v>11.797000000000001</c:v>
                </c:pt>
                <c:pt idx="1599">
                  <c:v>11.779</c:v>
                </c:pt>
                <c:pt idx="1600">
                  <c:v>12.114000000000001</c:v>
                </c:pt>
                <c:pt idx="1601">
                  <c:v>12.087999999999999</c:v>
                </c:pt>
                <c:pt idx="1602">
                  <c:v>11.868</c:v>
                </c:pt>
                <c:pt idx="1603">
                  <c:v>11.78</c:v>
                </c:pt>
                <c:pt idx="1604">
                  <c:v>11.802</c:v>
                </c:pt>
                <c:pt idx="1605">
                  <c:v>12.196</c:v>
                </c:pt>
                <c:pt idx="1606">
                  <c:v>12.066000000000001</c:v>
                </c:pt>
                <c:pt idx="1607">
                  <c:v>12.182</c:v>
                </c:pt>
                <c:pt idx="1608">
                  <c:v>12.035</c:v>
                </c:pt>
                <c:pt idx="1609">
                  <c:v>13.157999999999999</c:v>
                </c:pt>
                <c:pt idx="1610">
                  <c:v>14.211</c:v>
                </c:pt>
                <c:pt idx="1611">
                  <c:v>14.255000000000001</c:v>
                </c:pt>
                <c:pt idx="1612">
                  <c:v>14.16</c:v>
                </c:pt>
                <c:pt idx="1613">
                  <c:v>14.337999999999999</c:v>
                </c:pt>
                <c:pt idx="1614">
                  <c:v>14.175000000000001</c:v>
                </c:pt>
                <c:pt idx="1615">
                  <c:v>14.1</c:v>
                </c:pt>
                <c:pt idx="1616">
                  <c:v>14.132999999999999</c:v>
                </c:pt>
                <c:pt idx="1617">
                  <c:v>14.233000000000001</c:v>
                </c:pt>
                <c:pt idx="1618">
                  <c:v>13.917</c:v>
                </c:pt>
                <c:pt idx="1619">
                  <c:v>15.321999999999999</c:v>
                </c:pt>
                <c:pt idx="1620">
                  <c:v>15.372</c:v>
                </c:pt>
                <c:pt idx="1621">
                  <c:v>15.542999999999999</c:v>
                </c:pt>
                <c:pt idx="1622">
                  <c:v>15.412000000000001</c:v>
                </c:pt>
                <c:pt idx="1623">
                  <c:v>13.99</c:v>
                </c:pt>
                <c:pt idx="1624">
                  <c:v>13.794</c:v>
                </c:pt>
                <c:pt idx="1625">
                  <c:v>13.805999999999999</c:v>
                </c:pt>
                <c:pt idx="1626">
                  <c:v>13.801</c:v>
                </c:pt>
                <c:pt idx="1627">
                  <c:v>13.994</c:v>
                </c:pt>
                <c:pt idx="1628">
                  <c:v>13.976000000000001</c:v>
                </c:pt>
                <c:pt idx="1629">
                  <c:v>13.99</c:v>
                </c:pt>
                <c:pt idx="1630">
                  <c:v>14.614000000000001</c:v>
                </c:pt>
                <c:pt idx="1631">
                  <c:v>14.721</c:v>
                </c:pt>
                <c:pt idx="1632">
                  <c:v>15.321999999999999</c:v>
                </c:pt>
                <c:pt idx="1633">
                  <c:v>15.416</c:v>
                </c:pt>
                <c:pt idx="1634">
                  <c:v>15.365</c:v>
                </c:pt>
                <c:pt idx="1635">
                  <c:v>16.061</c:v>
                </c:pt>
                <c:pt idx="1636">
                  <c:v>16.091000000000001</c:v>
                </c:pt>
                <c:pt idx="1637">
                  <c:v>16.084</c:v>
                </c:pt>
                <c:pt idx="1638">
                  <c:v>16.079000000000001</c:v>
                </c:pt>
                <c:pt idx="1639">
                  <c:v>15.753</c:v>
                </c:pt>
                <c:pt idx="1640">
                  <c:v>14.972</c:v>
                </c:pt>
                <c:pt idx="1641">
                  <c:v>14.536</c:v>
                </c:pt>
                <c:pt idx="1642">
                  <c:v>14.519</c:v>
                </c:pt>
                <c:pt idx="1643">
                  <c:v>14.327</c:v>
                </c:pt>
                <c:pt idx="1644">
                  <c:v>14.125</c:v>
                </c:pt>
                <c:pt idx="1645">
                  <c:v>14.211</c:v>
                </c:pt>
                <c:pt idx="1646">
                  <c:v>14.138</c:v>
                </c:pt>
                <c:pt idx="1647">
                  <c:v>14.347</c:v>
                </c:pt>
                <c:pt idx="1648">
                  <c:v>14.19</c:v>
                </c:pt>
                <c:pt idx="1649">
                  <c:v>13.246</c:v>
                </c:pt>
                <c:pt idx="1650">
                  <c:v>13.352</c:v>
                </c:pt>
                <c:pt idx="1651">
                  <c:v>13.324999999999999</c:v>
                </c:pt>
                <c:pt idx="1652">
                  <c:v>13.278</c:v>
                </c:pt>
                <c:pt idx="1653">
                  <c:v>13.397</c:v>
                </c:pt>
                <c:pt idx="1654">
                  <c:v>13.619</c:v>
                </c:pt>
                <c:pt idx="1655">
                  <c:v>13.738</c:v>
                </c:pt>
                <c:pt idx="1656">
                  <c:v>14.036</c:v>
                </c:pt>
                <c:pt idx="1657">
                  <c:v>13.875999999999999</c:v>
                </c:pt>
                <c:pt idx="1658">
                  <c:v>13.867000000000001</c:v>
                </c:pt>
                <c:pt idx="1659">
                  <c:v>13.91</c:v>
                </c:pt>
                <c:pt idx="1660">
                  <c:v>12.664</c:v>
                </c:pt>
                <c:pt idx="1661">
                  <c:v>12.548999999999999</c:v>
                </c:pt>
                <c:pt idx="1662">
                  <c:v>12.093</c:v>
                </c:pt>
                <c:pt idx="1663">
                  <c:v>12.224</c:v>
                </c:pt>
                <c:pt idx="1664">
                  <c:v>11.973000000000001</c:v>
                </c:pt>
                <c:pt idx="1665">
                  <c:v>10.961</c:v>
                </c:pt>
                <c:pt idx="1666">
                  <c:v>11.141</c:v>
                </c:pt>
                <c:pt idx="1667">
                  <c:v>11.041</c:v>
                </c:pt>
                <c:pt idx="1668">
                  <c:v>11.025</c:v>
                </c:pt>
                <c:pt idx="1669">
                  <c:v>10.077999999999999</c:v>
                </c:pt>
                <c:pt idx="1670">
                  <c:v>10.069000000000001</c:v>
                </c:pt>
                <c:pt idx="1671">
                  <c:v>9.8339999999999996</c:v>
                </c:pt>
                <c:pt idx="1672">
                  <c:v>9.8390000000000004</c:v>
                </c:pt>
                <c:pt idx="1673">
                  <c:v>9.9559999999999995</c:v>
                </c:pt>
                <c:pt idx="1674">
                  <c:v>10</c:v>
                </c:pt>
                <c:pt idx="1675">
                  <c:v>9.8439999999999994</c:v>
                </c:pt>
                <c:pt idx="1676">
                  <c:v>9.8970000000000002</c:v>
                </c:pt>
                <c:pt idx="1677">
                  <c:v>9.3740000000000006</c:v>
                </c:pt>
                <c:pt idx="1678">
                  <c:v>9.1880000000000006</c:v>
                </c:pt>
                <c:pt idx="1679">
                  <c:v>9.0559999999999992</c:v>
                </c:pt>
                <c:pt idx="1680">
                  <c:v>8.8840000000000003</c:v>
                </c:pt>
                <c:pt idx="1681">
                  <c:v>8.5649999999999995</c:v>
                </c:pt>
                <c:pt idx="1682">
                  <c:v>11.526</c:v>
                </c:pt>
                <c:pt idx="1683">
                  <c:v>11.396000000000001</c:v>
                </c:pt>
                <c:pt idx="1684">
                  <c:v>11.167999999999999</c:v>
                </c:pt>
                <c:pt idx="1685">
                  <c:v>10.952</c:v>
                </c:pt>
                <c:pt idx="1686">
                  <c:v>10.802</c:v>
                </c:pt>
                <c:pt idx="1687">
                  <c:v>10.871</c:v>
                </c:pt>
                <c:pt idx="1688">
                  <c:v>10.896000000000001</c:v>
                </c:pt>
                <c:pt idx="1689">
                  <c:v>11.11</c:v>
                </c:pt>
                <c:pt idx="1690">
                  <c:v>10.975</c:v>
                </c:pt>
                <c:pt idx="1691">
                  <c:v>10.877000000000001</c:v>
                </c:pt>
                <c:pt idx="1692">
                  <c:v>11.119</c:v>
                </c:pt>
                <c:pt idx="1693">
                  <c:v>10.914</c:v>
                </c:pt>
                <c:pt idx="1694">
                  <c:v>11.178000000000001</c:v>
                </c:pt>
                <c:pt idx="1695">
                  <c:v>11.169</c:v>
                </c:pt>
                <c:pt idx="1696">
                  <c:v>11.34</c:v>
                </c:pt>
                <c:pt idx="1697">
                  <c:v>11.347</c:v>
                </c:pt>
                <c:pt idx="1698">
                  <c:v>11.382</c:v>
                </c:pt>
                <c:pt idx="1699">
                  <c:v>11.417</c:v>
                </c:pt>
                <c:pt idx="1700">
                  <c:v>11.901</c:v>
                </c:pt>
                <c:pt idx="1701">
                  <c:v>12.01</c:v>
                </c:pt>
                <c:pt idx="1702">
                  <c:v>12.055999999999999</c:v>
                </c:pt>
                <c:pt idx="1703">
                  <c:v>13.111000000000001</c:v>
                </c:pt>
                <c:pt idx="1704">
                  <c:v>13.086</c:v>
                </c:pt>
                <c:pt idx="1705">
                  <c:v>13.311999999999999</c:v>
                </c:pt>
                <c:pt idx="1706">
                  <c:v>13.282999999999999</c:v>
                </c:pt>
                <c:pt idx="1707">
                  <c:v>14.436999999999999</c:v>
                </c:pt>
                <c:pt idx="1708">
                  <c:v>14.529</c:v>
                </c:pt>
                <c:pt idx="1709">
                  <c:v>14.067</c:v>
                </c:pt>
                <c:pt idx="1710">
                  <c:v>14.047000000000001</c:v>
                </c:pt>
                <c:pt idx="1711">
                  <c:v>14.14</c:v>
                </c:pt>
                <c:pt idx="1712">
                  <c:v>11.548999999999999</c:v>
                </c:pt>
                <c:pt idx="1713">
                  <c:v>12.163</c:v>
                </c:pt>
                <c:pt idx="1714">
                  <c:v>12.268000000000001</c:v>
                </c:pt>
                <c:pt idx="1715">
                  <c:v>12.166</c:v>
                </c:pt>
                <c:pt idx="1716">
                  <c:v>12.173</c:v>
                </c:pt>
                <c:pt idx="1717">
                  <c:v>11.862</c:v>
                </c:pt>
                <c:pt idx="1718">
                  <c:v>12.111000000000001</c:v>
                </c:pt>
                <c:pt idx="1719">
                  <c:v>12.317</c:v>
                </c:pt>
                <c:pt idx="1720">
                  <c:v>12.28</c:v>
                </c:pt>
                <c:pt idx="1721">
                  <c:v>12.302</c:v>
                </c:pt>
                <c:pt idx="1722">
                  <c:v>12.637</c:v>
                </c:pt>
                <c:pt idx="1723">
                  <c:v>12.609</c:v>
                </c:pt>
                <c:pt idx="1724">
                  <c:v>12.491</c:v>
                </c:pt>
                <c:pt idx="1725">
                  <c:v>13.085000000000001</c:v>
                </c:pt>
                <c:pt idx="1726">
                  <c:v>13.631</c:v>
                </c:pt>
                <c:pt idx="1727">
                  <c:v>14.795999999999999</c:v>
                </c:pt>
                <c:pt idx="1728">
                  <c:v>15.648999999999999</c:v>
                </c:pt>
                <c:pt idx="1729">
                  <c:v>16.370999999999999</c:v>
                </c:pt>
                <c:pt idx="1730">
                  <c:v>16.149999999999999</c:v>
                </c:pt>
                <c:pt idx="1731">
                  <c:v>16.334</c:v>
                </c:pt>
                <c:pt idx="1732">
                  <c:v>16.329000000000001</c:v>
                </c:pt>
                <c:pt idx="1733">
                  <c:v>15.547000000000001</c:v>
                </c:pt>
                <c:pt idx="1734">
                  <c:v>15.56</c:v>
                </c:pt>
                <c:pt idx="1735">
                  <c:v>15.391</c:v>
                </c:pt>
                <c:pt idx="1736">
                  <c:v>15.419</c:v>
                </c:pt>
                <c:pt idx="1737">
                  <c:v>14.196</c:v>
                </c:pt>
                <c:pt idx="1738">
                  <c:v>14.359</c:v>
                </c:pt>
                <c:pt idx="1739">
                  <c:v>14.285</c:v>
                </c:pt>
                <c:pt idx="1740">
                  <c:v>15.711</c:v>
                </c:pt>
                <c:pt idx="1741">
                  <c:v>17.286999999999999</c:v>
                </c:pt>
                <c:pt idx="1742">
                  <c:v>17.297000000000001</c:v>
                </c:pt>
                <c:pt idx="1743">
                  <c:v>16.937000000000001</c:v>
                </c:pt>
                <c:pt idx="1744">
                  <c:v>16.904</c:v>
                </c:pt>
                <c:pt idx="1745">
                  <c:v>17.023</c:v>
                </c:pt>
                <c:pt idx="1746">
                  <c:v>17.026</c:v>
                </c:pt>
                <c:pt idx="1747">
                  <c:v>17.04</c:v>
                </c:pt>
                <c:pt idx="1748">
                  <c:v>16.989000000000001</c:v>
                </c:pt>
                <c:pt idx="1749">
                  <c:v>16.829000000000001</c:v>
                </c:pt>
                <c:pt idx="1750">
                  <c:v>18.536999999999999</c:v>
                </c:pt>
                <c:pt idx="1751">
                  <c:v>18.533999999999999</c:v>
                </c:pt>
                <c:pt idx="1752">
                  <c:v>18.555</c:v>
                </c:pt>
                <c:pt idx="1753">
                  <c:v>18.754999999999999</c:v>
                </c:pt>
                <c:pt idx="1754">
                  <c:v>19.093</c:v>
                </c:pt>
                <c:pt idx="1755">
                  <c:v>18.664999999999999</c:v>
                </c:pt>
                <c:pt idx="1756">
                  <c:v>18.201000000000001</c:v>
                </c:pt>
                <c:pt idx="1757">
                  <c:v>17.241</c:v>
                </c:pt>
                <c:pt idx="1758">
                  <c:v>16.532</c:v>
                </c:pt>
                <c:pt idx="1759">
                  <c:v>15.795999999999999</c:v>
                </c:pt>
                <c:pt idx="1760">
                  <c:v>17.359000000000002</c:v>
                </c:pt>
                <c:pt idx="1761">
                  <c:v>17.146999999999998</c:v>
                </c:pt>
                <c:pt idx="1762">
                  <c:v>17.106000000000002</c:v>
                </c:pt>
                <c:pt idx="1763">
                  <c:v>17.295999999999999</c:v>
                </c:pt>
                <c:pt idx="1764">
                  <c:v>17.361000000000001</c:v>
                </c:pt>
                <c:pt idx="1765">
                  <c:v>17.388999999999999</c:v>
                </c:pt>
                <c:pt idx="1766">
                  <c:v>17.347000000000001</c:v>
                </c:pt>
                <c:pt idx="1767">
                  <c:v>17.617999999999999</c:v>
                </c:pt>
                <c:pt idx="1768">
                  <c:v>17.385000000000002</c:v>
                </c:pt>
                <c:pt idx="1769">
                  <c:v>17.635000000000002</c:v>
                </c:pt>
                <c:pt idx="1770">
                  <c:v>20.314</c:v>
                </c:pt>
                <c:pt idx="1771">
                  <c:v>18.457000000000001</c:v>
                </c:pt>
                <c:pt idx="1772">
                  <c:v>18.943999999999999</c:v>
                </c:pt>
                <c:pt idx="1773">
                  <c:v>20.347000000000001</c:v>
                </c:pt>
                <c:pt idx="1774">
                  <c:v>20.373000000000001</c:v>
                </c:pt>
                <c:pt idx="1775">
                  <c:v>20.757999999999999</c:v>
                </c:pt>
                <c:pt idx="1776">
                  <c:v>21.013999999999999</c:v>
                </c:pt>
                <c:pt idx="1777">
                  <c:v>22.661000000000001</c:v>
                </c:pt>
                <c:pt idx="1778">
                  <c:v>22.626000000000001</c:v>
                </c:pt>
                <c:pt idx="1779">
                  <c:v>22.625</c:v>
                </c:pt>
                <c:pt idx="1780">
                  <c:v>21.056999999999999</c:v>
                </c:pt>
                <c:pt idx="1781">
                  <c:v>21.622</c:v>
                </c:pt>
                <c:pt idx="1782">
                  <c:v>21.541</c:v>
                </c:pt>
                <c:pt idx="1783">
                  <c:v>21.277999999999999</c:v>
                </c:pt>
                <c:pt idx="1784">
                  <c:v>21.207999999999998</c:v>
                </c:pt>
                <c:pt idx="1785">
                  <c:v>21.875</c:v>
                </c:pt>
                <c:pt idx="1786">
                  <c:v>21.888999999999999</c:v>
                </c:pt>
                <c:pt idx="1787">
                  <c:v>21.856999999999999</c:v>
                </c:pt>
                <c:pt idx="1788">
                  <c:v>22.068000000000001</c:v>
                </c:pt>
                <c:pt idx="1789">
                  <c:v>22.068999999999999</c:v>
                </c:pt>
                <c:pt idx="1790">
                  <c:v>21.187999999999999</c:v>
                </c:pt>
                <c:pt idx="1791">
                  <c:v>21.427</c:v>
                </c:pt>
                <c:pt idx="1792">
                  <c:v>22.69</c:v>
                </c:pt>
                <c:pt idx="1793">
                  <c:v>23.734000000000002</c:v>
                </c:pt>
                <c:pt idx="1794">
                  <c:v>23.565999999999999</c:v>
                </c:pt>
                <c:pt idx="1795">
                  <c:v>23.611000000000001</c:v>
                </c:pt>
                <c:pt idx="1796">
                  <c:v>23.599</c:v>
                </c:pt>
                <c:pt idx="1797">
                  <c:v>24.172999999999998</c:v>
                </c:pt>
                <c:pt idx="1798">
                  <c:v>24.623999999999999</c:v>
                </c:pt>
                <c:pt idx="1799">
                  <c:v>24.45</c:v>
                </c:pt>
                <c:pt idx="1800">
                  <c:v>21.631</c:v>
                </c:pt>
                <c:pt idx="1801">
                  <c:v>21.370999999999999</c:v>
                </c:pt>
                <c:pt idx="1802">
                  <c:v>28.492999999999999</c:v>
                </c:pt>
                <c:pt idx="1803">
                  <c:v>28.684000000000001</c:v>
                </c:pt>
                <c:pt idx="1804">
                  <c:v>30.963000000000001</c:v>
                </c:pt>
                <c:pt idx="1805">
                  <c:v>31.292000000000002</c:v>
                </c:pt>
                <c:pt idx="1806">
                  <c:v>31.126999999999999</c:v>
                </c:pt>
                <c:pt idx="1807">
                  <c:v>29.713000000000001</c:v>
                </c:pt>
                <c:pt idx="1808">
                  <c:v>29.713000000000001</c:v>
                </c:pt>
                <c:pt idx="1809">
                  <c:v>31.385000000000002</c:v>
                </c:pt>
                <c:pt idx="1810">
                  <c:v>31.684000000000001</c:v>
                </c:pt>
                <c:pt idx="1811">
                  <c:v>32.289000000000001</c:v>
                </c:pt>
                <c:pt idx="1812">
                  <c:v>32.290999999999997</c:v>
                </c:pt>
                <c:pt idx="1813">
                  <c:v>32.706000000000003</c:v>
                </c:pt>
                <c:pt idx="1814">
                  <c:v>32.707000000000001</c:v>
                </c:pt>
                <c:pt idx="1815">
                  <c:v>32.606000000000002</c:v>
                </c:pt>
                <c:pt idx="1816">
                  <c:v>33.780999999999999</c:v>
                </c:pt>
                <c:pt idx="1817">
                  <c:v>34.229999999999997</c:v>
                </c:pt>
                <c:pt idx="1818">
                  <c:v>36.436999999999998</c:v>
                </c:pt>
                <c:pt idx="1819">
                  <c:v>36.564</c:v>
                </c:pt>
                <c:pt idx="1820">
                  <c:v>38.058</c:v>
                </c:pt>
                <c:pt idx="1821">
                  <c:v>38.244</c:v>
                </c:pt>
                <c:pt idx="1822">
                  <c:v>37.786000000000001</c:v>
                </c:pt>
                <c:pt idx="1823">
                  <c:v>36.889000000000003</c:v>
                </c:pt>
                <c:pt idx="1824">
                  <c:v>37.125</c:v>
                </c:pt>
                <c:pt idx="1825">
                  <c:v>37.258000000000003</c:v>
                </c:pt>
                <c:pt idx="1826">
                  <c:v>37.222999999999999</c:v>
                </c:pt>
                <c:pt idx="1827">
                  <c:v>36.545999999999999</c:v>
                </c:pt>
                <c:pt idx="1828">
                  <c:v>35.869</c:v>
                </c:pt>
                <c:pt idx="1829">
                  <c:v>38.518999999999998</c:v>
                </c:pt>
                <c:pt idx="1830">
                  <c:v>39.189</c:v>
                </c:pt>
                <c:pt idx="1831">
                  <c:v>39.392000000000003</c:v>
                </c:pt>
                <c:pt idx="1832">
                  <c:v>35.875999999999998</c:v>
                </c:pt>
                <c:pt idx="1833">
                  <c:v>35.289000000000001</c:v>
                </c:pt>
                <c:pt idx="1834">
                  <c:v>34.86</c:v>
                </c:pt>
                <c:pt idx="1835">
                  <c:v>34.634999999999998</c:v>
                </c:pt>
                <c:pt idx="1836">
                  <c:v>38.481000000000002</c:v>
                </c:pt>
                <c:pt idx="1837">
                  <c:v>38.491</c:v>
                </c:pt>
                <c:pt idx="1838">
                  <c:v>42.694000000000003</c:v>
                </c:pt>
                <c:pt idx="1839">
                  <c:v>41.908000000000001</c:v>
                </c:pt>
                <c:pt idx="1840">
                  <c:v>41.527000000000001</c:v>
                </c:pt>
                <c:pt idx="1841">
                  <c:v>41.643000000000001</c:v>
                </c:pt>
                <c:pt idx="1842">
                  <c:v>41.645000000000003</c:v>
                </c:pt>
                <c:pt idx="1843">
                  <c:v>41.404000000000003</c:v>
                </c:pt>
                <c:pt idx="1844">
                  <c:v>41.405000000000001</c:v>
                </c:pt>
                <c:pt idx="1845">
                  <c:v>42.619</c:v>
                </c:pt>
                <c:pt idx="1846">
                  <c:v>42.029000000000003</c:v>
                </c:pt>
                <c:pt idx="1847">
                  <c:v>41.834000000000003</c:v>
                </c:pt>
                <c:pt idx="1848">
                  <c:v>46.692999999999998</c:v>
                </c:pt>
                <c:pt idx="1849">
                  <c:v>47.668999999999997</c:v>
                </c:pt>
                <c:pt idx="1850">
                  <c:v>50.011000000000003</c:v>
                </c:pt>
                <c:pt idx="1851">
                  <c:v>53.106000000000002</c:v>
                </c:pt>
                <c:pt idx="1852">
                  <c:v>54.83</c:v>
                </c:pt>
                <c:pt idx="1853">
                  <c:v>55.140999999999998</c:v>
                </c:pt>
                <c:pt idx="1854">
                  <c:v>54.661999999999999</c:v>
                </c:pt>
                <c:pt idx="1855">
                  <c:v>55.52</c:v>
                </c:pt>
                <c:pt idx="1856">
                  <c:v>56.192</c:v>
                </c:pt>
                <c:pt idx="1857">
                  <c:v>57.646999999999998</c:v>
                </c:pt>
                <c:pt idx="1858">
                  <c:v>61.432000000000002</c:v>
                </c:pt>
                <c:pt idx="1859">
                  <c:v>58.457999999999998</c:v>
                </c:pt>
                <c:pt idx="1860">
                  <c:v>57.094000000000001</c:v>
                </c:pt>
                <c:pt idx="1861">
                  <c:v>58.201000000000001</c:v>
                </c:pt>
                <c:pt idx="1862">
                  <c:v>58.225000000000001</c:v>
                </c:pt>
                <c:pt idx="1863">
                  <c:v>57.865000000000002</c:v>
                </c:pt>
                <c:pt idx="1864">
                  <c:v>55.591999999999999</c:v>
                </c:pt>
                <c:pt idx="1865">
                  <c:v>55.192999999999998</c:v>
                </c:pt>
                <c:pt idx="1866">
                  <c:v>55.518000000000001</c:v>
                </c:pt>
                <c:pt idx="1867">
                  <c:v>55.753</c:v>
                </c:pt>
                <c:pt idx="1868">
                  <c:v>55.155999999999999</c:v>
                </c:pt>
                <c:pt idx="1869">
                  <c:v>56.77</c:v>
                </c:pt>
              </c:numCache>
            </c:numRef>
          </c:val>
          <c:smooth val="0"/>
        </c:ser>
        <c:dLbls>
          <c:showLegendKey val="0"/>
          <c:showVal val="0"/>
          <c:showCatName val="0"/>
          <c:showSerName val="0"/>
          <c:showPercent val="0"/>
          <c:showBubbleSize val="0"/>
        </c:dLbls>
        <c:marker val="1"/>
        <c:smooth val="0"/>
        <c:axId val="136925952"/>
        <c:axId val="136927488"/>
      </c:lineChart>
      <c:dateAx>
        <c:axId val="136925952"/>
        <c:scaling>
          <c:orientation val="minMax"/>
        </c:scaling>
        <c:delete val="0"/>
        <c:axPos val="b"/>
        <c:numFmt formatCode="yyyy" sourceLinked="0"/>
        <c:majorTickMark val="out"/>
        <c:minorTickMark val="none"/>
        <c:tickLblPos val="nextTo"/>
        <c:txPr>
          <a:bodyPr/>
          <a:lstStyle/>
          <a:p>
            <a:pPr>
              <a:defRPr sz="800">
                <a:solidFill>
                  <a:srgbClr val="4F4E50"/>
                </a:solidFill>
              </a:defRPr>
            </a:pPr>
            <a:endParaRPr lang="en-US"/>
          </a:p>
        </c:txPr>
        <c:crossAx val="136927488"/>
        <c:crosses val="autoZero"/>
        <c:auto val="1"/>
        <c:lblOffset val="100"/>
        <c:baseTimeUnit val="days"/>
      </c:dateAx>
      <c:valAx>
        <c:axId val="136927488"/>
        <c:scaling>
          <c:orientation val="minMax"/>
        </c:scaling>
        <c:delete val="0"/>
        <c:axPos val="l"/>
        <c:majorGridlines/>
        <c:numFmt formatCode="General" sourceLinked="1"/>
        <c:majorTickMark val="out"/>
        <c:minorTickMark val="none"/>
        <c:tickLblPos val="nextTo"/>
        <c:spPr>
          <a:ln>
            <a:noFill/>
          </a:ln>
        </c:spPr>
        <c:txPr>
          <a:bodyPr/>
          <a:lstStyle/>
          <a:p>
            <a:pPr>
              <a:defRPr sz="800">
                <a:solidFill>
                  <a:srgbClr val="4F4E50"/>
                </a:solidFill>
              </a:defRPr>
            </a:pPr>
            <a:endParaRPr lang="en-US"/>
          </a:p>
        </c:txPr>
        <c:crossAx val="136925952"/>
        <c:crosses val="autoZero"/>
        <c:crossBetween val="between"/>
        <c:majorUnit val="30"/>
      </c:valAx>
    </c:plotArea>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46385488550897E-2"/>
          <c:y val="6.7263219974818003E-2"/>
          <c:w val="0.88461494944710894"/>
          <c:h val="0.81787265201185599"/>
        </c:manualLayout>
      </c:layout>
      <c:lineChart>
        <c:grouping val="standard"/>
        <c:varyColors val="0"/>
        <c:ser>
          <c:idx val="0"/>
          <c:order val="0"/>
          <c:tx>
            <c:strRef>
              <c:f>'Slide 13'!$B$2</c:f>
              <c:strCache>
                <c:ptCount val="1"/>
                <c:pt idx="0">
                  <c:v>Rolling 90 Day Correlation of US 10Yr Treasury and S&amp;P 500 Daily Returns</c:v>
                </c:pt>
              </c:strCache>
            </c:strRef>
          </c:tx>
          <c:spPr>
            <a:ln>
              <a:solidFill>
                <a:schemeClr val="accent2"/>
              </a:solidFill>
            </a:ln>
          </c:spPr>
          <c:marker>
            <c:symbol val="none"/>
          </c:marker>
          <c:cat>
            <c:numRef>
              <c:f>'Slide 13'!$A$3:$A$1576</c:f>
              <c:numCache>
                <c:formatCode>m/d/yy</c:formatCode>
                <c:ptCount val="1574"/>
                <c:pt idx="0">
                  <c:v>31048</c:v>
                </c:pt>
                <c:pt idx="1">
                  <c:v>31055</c:v>
                </c:pt>
                <c:pt idx="2">
                  <c:v>31062</c:v>
                </c:pt>
                <c:pt idx="3">
                  <c:v>31069</c:v>
                </c:pt>
                <c:pt idx="4">
                  <c:v>31076</c:v>
                </c:pt>
                <c:pt idx="5">
                  <c:v>31083</c:v>
                </c:pt>
                <c:pt idx="6">
                  <c:v>31090</c:v>
                </c:pt>
                <c:pt idx="7">
                  <c:v>31097</c:v>
                </c:pt>
                <c:pt idx="8">
                  <c:v>31104</c:v>
                </c:pt>
                <c:pt idx="9">
                  <c:v>31111</c:v>
                </c:pt>
                <c:pt idx="10">
                  <c:v>31118</c:v>
                </c:pt>
                <c:pt idx="11">
                  <c:v>31125</c:v>
                </c:pt>
                <c:pt idx="12">
                  <c:v>31132</c:v>
                </c:pt>
                <c:pt idx="13">
                  <c:v>31139</c:v>
                </c:pt>
                <c:pt idx="14">
                  <c:v>31146</c:v>
                </c:pt>
                <c:pt idx="15">
                  <c:v>31153</c:v>
                </c:pt>
                <c:pt idx="16">
                  <c:v>31160</c:v>
                </c:pt>
                <c:pt idx="17">
                  <c:v>31167</c:v>
                </c:pt>
                <c:pt idx="18">
                  <c:v>31174</c:v>
                </c:pt>
                <c:pt idx="19">
                  <c:v>31181</c:v>
                </c:pt>
                <c:pt idx="20">
                  <c:v>31188</c:v>
                </c:pt>
                <c:pt idx="21">
                  <c:v>31195</c:v>
                </c:pt>
                <c:pt idx="22">
                  <c:v>31202</c:v>
                </c:pt>
                <c:pt idx="23">
                  <c:v>31209</c:v>
                </c:pt>
                <c:pt idx="24">
                  <c:v>31216</c:v>
                </c:pt>
                <c:pt idx="25">
                  <c:v>31223</c:v>
                </c:pt>
                <c:pt idx="26">
                  <c:v>31230</c:v>
                </c:pt>
                <c:pt idx="27">
                  <c:v>31237</c:v>
                </c:pt>
                <c:pt idx="28">
                  <c:v>31244</c:v>
                </c:pt>
                <c:pt idx="29">
                  <c:v>31251</c:v>
                </c:pt>
                <c:pt idx="30">
                  <c:v>31258</c:v>
                </c:pt>
                <c:pt idx="31">
                  <c:v>31265</c:v>
                </c:pt>
                <c:pt idx="32">
                  <c:v>31272</c:v>
                </c:pt>
                <c:pt idx="33">
                  <c:v>31279</c:v>
                </c:pt>
                <c:pt idx="34">
                  <c:v>31286</c:v>
                </c:pt>
                <c:pt idx="35">
                  <c:v>31293</c:v>
                </c:pt>
                <c:pt idx="36">
                  <c:v>31300</c:v>
                </c:pt>
                <c:pt idx="37">
                  <c:v>31307</c:v>
                </c:pt>
                <c:pt idx="38">
                  <c:v>31314</c:v>
                </c:pt>
                <c:pt idx="39">
                  <c:v>31321</c:v>
                </c:pt>
                <c:pt idx="40">
                  <c:v>31328</c:v>
                </c:pt>
                <c:pt idx="41">
                  <c:v>31335</c:v>
                </c:pt>
                <c:pt idx="42">
                  <c:v>31342</c:v>
                </c:pt>
                <c:pt idx="43">
                  <c:v>31349</c:v>
                </c:pt>
                <c:pt idx="44">
                  <c:v>31356</c:v>
                </c:pt>
                <c:pt idx="45">
                  <c:v>31363</c:v>
                </c:pt>
                <c:pt idx="46">
                  <c:v>31370</c:v>
                </c:pt>
                <c:pt idx="47">
                  <c:v>31377</c:v>
                </c:pt>
                <c:pt idx="48">
                  <c:v>31384</c:v>
                </c:pt>
                <c:pt idx="49">
                  <c:v>31391</c:v>
                </c:pt>
                <c:pt idx="50">
                  <c:v>31398</c:v>
                </c:pt>
                <c:pt idx="51">
                  <c:v>31405</c:v>
                </c:pt>
                <c:pt idx="52">
                  <c:v>31412</c:v>
                </c:pt>
                <c:pt idx="53">
                  <c:v>31419</c:v>
                </c:pt>
                <c:pt idx="54">
                  <c:v>31426</c:v>
                </c:pt>
                <c:pt idx="55">
                  <c:v>31433</c:v>
                </c:pt>
                <c:pt idx="56">
                  <c:v>31440</c:v>
                </c:pt>
                <c:pt idx="57">
                  <c:v>31447</c:v>
                </c:pt>
                <c:pt idx="58">
                  <c:v>31454</c:v>
                </c:pt>
                <c:pt idx="59">
                  <c:v>31461</c:v>
                </c:pt>
                <c:pt idx="60">
                  <c:v>31468</c:v>
                </c:pt>
                <c:pt idx="61">
                  <c:v>31475</c:v>
                </c:pt>
                <c:pt idx="62">
                  <c:v>31482</c:v>
                </c:pt>
                <c:pt idx="63">
                  <c:v>31489</c:v>
                </c:pt>
                <c:pt idx="64">
                  <c:v>31496</c:v>
                </c:pt>
                <c:pt idx="65">
                  <c:v>31503</c:v>
                </c:pt>
                <c:pt idx="66">
                  <c:v>31510</c:v>
                </c:pt>
                <c:pt idx="67">
                  <c:v>31517</c:v>
                </c:pt>
                <c:pt idx="68">
                  <c:v>31524</c:v>
                </c:pt>
                <c:pt idx="69">
                  <c:v>31531</c:v>
                </c:pt>
                <c:pt idx="70">
                  <c:v>31538</c:v>
                </c:pt>
                <c:pt idx="71">
                  <c:v>31545</c:v>
                </c:pt>
                <c:pt idx="72">
                  <c:v>31552</c:v>
                </c:pt>
                <c:pt idx="73">
                  <c:v>31559</c:v>
                </c:pt>
                <c:pt idx="74">
                  <c:v>31566</c:v>
                </c:pt>
                <c:pt idx="75">
                  <c:v>31573</c:v>
                </c:pt>
                <c:pt idx="76">
                  <c:v>31580</c:v>
                </c:pt>
                <c:pt idx="77">
                  <c:v>31587</c:v>
                </c:pt>
                <c:pt idx="78">
                  <c:v>31594</c:v>
                </c:pt>
                <c:pt idx="79">
                  <c:v>31601</c:v>
                </c:pt>
                <c:pt idx="80">
                  <c:v>31608</c:v>
                </c:pt>
                <c:pt idx="81">
                  <c:v>31615</c:v>
                </c:pt>
                <c:pt idx="82">
                  <c:v>31622</c:v>
                </c:pt>
                <c:pt idx="83">
                  <c:v>31629</c:v>
                </c:pt>
                <c:pt idx="84">
                  <c:v>31636</c:v>
                </c:pt>
                <c:pt idx="85">
                  <c:v>31643</c:v>
                </c:pt>
                <c:pt idx="86">
                  <c:v>31650</c:v>
                </c:pt>
                <c:pt idx="87">
                  <c:v>31657</c:v>
                </c:pt>
                <c:pt idx="88">
                  <c:v>31664</c:v>
                </c:pt>
                <c:pt idx="89">
                  <c:v>31671</c:v>
                </c:pt>
                <c:pt idx="90">
                  <c:v>31678</c:v>
                </c:pt>
                <c:pt idx="91">
                  <c:v>31685</c:v>
                </c:pt>
                <c:pt idx="92">
                  <c:v>31692</c:v>
                </c:pt>
                <c:pt idx="93">
                  <c:v>31699</c:v>
                </c:pt>
                <c:pt idx="94">
                  <c:v>31706</c:v>
                </c:pt>
                <c:pt idx="95">
                  <c:v>31713</c:v>
                </c:pt>
                <c:pt idx="96">
                  <c:v>31720</c:v>
                </c:pt>
                <c:pt idx="97">
                  <c:v>31727</c:v>
                </c:pt>
                <c:pt idx="98">
                  <c:v>31734</c:v>
                </c:pt>
                <c:pt idx="99">
                  <c:v>31741</c:v>
                </c:pt>
                <c:pt idx="100">
                  <c:v>31748</c:v>
                </c:pt>
                <c:pt idx="101">
                  <c:v>31755</c:v>
                </c:pt>
                <c:pt idx="102">
                  <c:v>31762</c:v>
                </c:pt>
                <c:pt idx="103">
                  <c:v>31769</c:v>
                </c:pt>
                <c:pt idx="104">
                  <c:v>31776</c:v>
                </c:pt>
                <c:pt idx="105">
                  <c:v>31783</c:v>
                </c:pt>
                <c:pt idx="106">
                  <c:v>31790</c:v>
                </c:pt>
                <c:pt idx="107">
                  <c:v>31797</c:v>
                </c:pt>
                <c:pt idx="108">
                  <c:v>31804</c:v>
                </c:pt>
                <c:pt idx="109">
                  <c:v>31811</c:v>
                </c:pt>
                <c:pt idx="110">
                  <c:v>31818</c:v>
                </c:pt>
                <c:pt idx="111">
                  <c:v>31825</c:v>
                </c:pt>
                <c:pt idx="112">
                  <c:v>31832</c:v>
                </c:pt>
                <c:pt idx="113">
                  <c:v>31839</c:v>
                </c:pt>
                <c:pt idx="114">
                  <c:v>31846</c:v>
                </c:pt>
                <c:pt idx="115">
                  <c:v>31853</c:v>
                </c:pt>
                <c:pt idx="116">
                  <c:v>31860</c:v>
                </c:pt>
                <c:pt idx="117">
                  <c:v>31867</c:v>
                </c:pt>
                <c:pt idx="118">
                  <c:v>31874</c:v>
                </c:pt>
                <c:pt idx="119">
                  <c:v>31881</c:v>
                </c:pt>
                <c:pt idx="120">
                  <c:v>31888</c:v>
                </c:pt>
                <c:pt idx="121">
                  <c:v>31895</c:v>
                </c:pt>
                <c:pt idx="122">
                  <c:v>31902</c:v>
                </c:pt>
                <c:pt idx="123">
                  <c:v>31909</c:v>
                </c:pt>
                <c:pt idx="124">
                  <c:v>31916</c:v>
                </c:pt>
                <c:pt idx="125">
                  <c:v>31923</c:v>
                </c:pt>
                <c:pt idx="126">
                  <c:v>31930</c:v>
                </c:pt>
                <c:pt idx="127">
                  <c:v>31937</c:v>
                </c:pt>
                <c:pt idx="128">
                  <c:v>31944</c:v>
                </c:pt>
                <c:pt idx="129">
                  <c:v>31951</c:v>
                </c:pt>
                <c:pt idx="130">
                  <c:v>31958</c:v>
                </c:pt>
                <c:pt idx="131">
                  <c:v>31965</c:v>
                </c:pt>
                <c:pt idx="132">
                  <c:v>31972</c:v>
                </c:pt>
                <c:pt idx="133">
                  <c:v>31979</c:v>
                </c:pt>
                <c:pt idx="134">
                  <c:v>31986</c:v>
                </c:pt>
                <c:pt idx="135">
                  <c:v>31993</c:v>
                </c:pt>
                <c:pt idx="136">
                  <c:v>32000</c:v>
                </c:pt>
                <c:pt idx="137">
                  <c:v>32007</c:v>
                </c:pt>
                <c:pt idx="138">
                  <c:v>32014</c:v>
                </c:pt>
                <c:pt idx="139">
                  <c:v>32021</c:v>
                </c:pt>
                <c:pt idx="140">
                  <c:v>32028</c:v>
                </c:pt>
                <c:pt idx="141">
                  <c:v>32035</c:v>
                </c:pt>
                <c:pt idx="142">
                  <c:v>32042</c:v>
                </c:pt>
                <c:pt idx="143">
                  <c:v>32049</c:v>
                </c:pt>
                <c:pt idx="144">
                  <c:v>32056</c:v>
                </c:pt>
                <c:pt idx="145">
                  <c:v>32063</c:v>
                </c:pt>
                <c:pt idx="146">
                  <c:v>32070</c:v>
                </c:pt>
                <c:pt idx="147">
                  <c:v>32077</c:v>
                </c:pt>
                <c:pt idx="148">
                  <c:v>32084</c:v>
                </c:pt>
                <c:pt idx="149">
                  <c:v>32091</c:v>
                </c:pt>
                <c:pt idx="150">
                  <c:v>32098</c:v>
                </c:pt>
                <c:pt idx="151">
                  <c:v>32105</c:v>
                </c:pt>
                <c:pt idx="152">
                  <c:v>32112</c:v>
                </c:pt>
                <c:pt idx="153">
                  <c:v>32119</c:v>
                </c:pt>
                <c:pt idx="154">
                  <c:v>32126</c:v>
                </c:pt>
                <c:pt idx="155">
                  <c:v>32133</c:v>
                </c:pt>
                <c:pt idx="156">
                  <c:v>32140</c:v>
                </c:pt>
                <c:pt idx="157">
                  <c:v>32147</c:v>
                </c:pt>
                <c:pt idx="158">
                  <c:v>32154</c:v>
                </c:pt>
                <c:pt idx="159">
                  <c:v>32161</c:v>
                </c:pt>
                <c:pt idx="160">
                  <c:v>32168</c:v>
                </c:pt>
                <c:pt idx="161">
                  <c:v>32175</c:v>
                </c:pt>
                <c:pt idx="162">
                  <c:v>32182</c:v>
                </c:pt>
                <c:pt idx="163">
                  <c:v>32189</c:v>
                </c:pt>
                <c:pt idx="164">
                  <c:v>32196</c:v>
                </c:pt>
                <c:pt idx="165">
                  <c:v>32203</c:v>
                </c:pt>
                <c:pt idx="166">
                  <c:v>32210</c:v>
                </c:pt>
                <c:pt idx="167">
                  <c:v>32217</c:v>
                </c:pt>
                <c:pt idx="168">
                  <c:v>32224</c:v>
                </c:pt>
                <c:pt idx="169">
                  <c:v>32231</c:v>
                </c:pt>
                <c:pt idx="170">
                  <c:v>32238</c:v>
                </c:pt>
                <c:pt idx="171">
                  <c:v>32245</c:v>
                </c:pt>
                <c:pt idx="172">
                  <c:v>32252</c:v>
                </c:pt>
                <c:pt idx="173">
                  <c:v>32259</c:v>
                </c:pt>
                <c:pt idx="174">
                  <c:v>32266</c:v>
                </c:pt>
                <c:pt idx="175">
                  <c:v>32273</c:v>
                </c:pt>
                <c:pt idx="176">
                  <c:v>32280</c:v>
                </c:pt>
                <c:pt idx="177">
                  <c:v>32287</c:v>
                </c:pt>
                <c:pt idx="178">
                  <c:v>32294</c:v>
                </c:pt>
                <c:pt idx="179">
                  <c:v>32301</c:v>
                </c:pt>
                <c:pt idx="180">
                  <c:v>32308</c:v>
                </c:pt>
                <c:pt idx="181">
                  <c:v>32315</c:v>
                </c:pt>
                <c:pt idx="182">
                  <c:v>32322</c:v>
                </c:pt>
                <c:pt idx="183">
                  <c:v>32329</c:v>
                </c:pt>
                <c:pt idx="184">
                  <c:v>32336</c:v>
                </c:pt>
                <c:pt idx="185">
                  <c:v>32343</c:v>
                </c:pt>
                <c:pt idx="186">
                  <c:v>32350</c:v>
                </c:pt>
                <c:pt idx="187">
                  <c:v>32357</c:v>
                </c:pt>
                <c:pt idx="188">
                  <c:v>32364</c:v>
                </c:pt>
                <c:pt idx="189">
                  <c:v>32371</c:v>
                </c:pt>
                <c:pt idx="190">
                  <c:v>32378</c:v>
                </c:pt>
                <c:pt idx="191">
                  <c:v>32385</c:v>
                </c:pt>
                <c:pt idx="192">
                  <c:v>32392</c:v>
                </c:pt>
                <c:pt idx="193">
                  <c:v>32399</c:v>
                </c:pt>
                <c:pt idx="194">
                  <c:v>32406</c:v>
                </c:pt>
                <c:pt idx="195">
                  <c:v>32413</c:v>
                </c:pt>
                <c:pt idx="196">
                  <c:v>32420</c:v>
                </c:pt>
                <c:pt idx="197">
                  <c:v>32427</c:v>
                </c:pt>
                <c:pt idx="198">
                  <c:v>32434</c:v>
                </c:pt>
                <c:pt idx="199">
                  <c:v>32441</c:v>
                </c:pt>
                <c:pt idx="200">
                  <c:v>32448</c:v>
                </c:pt>
                <c:pt idx="201">
                  <c:v>32455</c:v>
                </c:pt>
                <c:pt idx="202">
                  <c:v>32462</c:v>
                </c:pt>
                <c:pt idx="203">
                  <c:v>32469</c:v>
                </c:pt>
                <c:pt idx="204">
                  <c:v>32476</c:v>
                </c:pt>
                <c:pt idx="205">
                  <c:v>32483</c:v>
                </c:pt>
                <c:pt idx="206">
                  <c:v>32490</c:v>
                </c:pt>
                <c:pt idx="207">
                  <c:v>32497</c:v>
                </c:pt>
                <c:pt idx="208">
                  <c:v>32504</c:v>
                </c:pt>
                <c:pt idx="209">
                  <c:v>32511</c:v>
                </c:pt>
                <c:pt idx="210">
                  <c:v>32518</c:v>
                </c:pt>
                <c:pt idx="211">
                  <c:v>32525</c:v>
                </c:pt>
                <c:pt idx="212">
                  <c:v>32532</c:v>
                </c:pt>
                <c:pt idx="213">
                  <c:v>32539</c:v>
                </c:pt>
                <c:pt idx="214">
                  <c:v>32546</c:v>
                </c:pt>
                <c:pt idx="215">
                  <c:v>32553</c:v>
                </c:pt>
                <c:pt idx="216">
                  <c:v>32560</c:v>
                </c:pt>
                <c:pt idx="217">
                  <c:v>32567</c:v>
                </c:pt>
                <c:pt idx="218">
                  <c:v>32574</c:v>
                </c:pt>
                <c:pt idx="219">
                  <c:v>32581</c:v>
                </c:pt>
                <c:pt idx="220">
                  <c:v>32588</c:v>
                </c:pt>
                <c:pt idx="221">
                  <c:v>32595</c:v>
                </c:pt>
                <c:pt idx="222">
                  <c:v>32602</c:v>
                </c:pt>
                <c:pt idx="223">
                  <c:v>32609</c:v>
                </c:pt>
                <c:pt idx="224">
                  <c:v>32616</c:v>
                </c:pt>
                <c:pt idx="225">
                  <c:v>32623</c:v>
                </c:pt>
                <c:pt idx="226">
                  <c:v>32630</c:v>
                </c:pt>
                <c:pt idx="227">
                  <c:v>32637</c:v>
                </c:pt>
                <c:pt idx="228">
                  <c:v>32644</c:v>
                </c:pt>
                <c:pt idx="229">
                  <c:v>32651</c:v>
                </c:pt>
                <c:pt idx="230">
                  <c:v>32658</c:v>
                </c:pt>
                <c:pt idx="231">
                  <c:v>32665</c:v>
                </c:pt>
                <c:pt idx="232">
                  <c:v>32672</c:v>
                </c:pt>
                <c:pt idx="233">
                  <c:v>32679</c:v>
                </c:pt>
                <c:pt idx="234">
                  <c:v>32686</c:v>
                </c:pt>
                <c:pt idx="235">
                  <c:v>32693</c:v>
                </c:pt>
                <c:pt idx="236">
                  <c:v>32700</c:v>
                </c:pt>
                <c:pt idx="237">
                  <c:v>32707</c:v>
                </c:pt>
                <c:pt idx="238">
                  <c:v>32714</c:v>
                </c:pt>
                <c:pt idx="239">
                  <c:v>32721</c:v>
                </c:pt>
                <c:pt idx="240">
                  <c:v>32728</c:v>
                </c:pt>
                <c:pt idx="241">
                  <c:v>32735</c:v>
                </c:pt>
                <c:pt idx="242">
                  <c:v>32742</c:v>
                </c:pt>
                <c:pt idx="243">
                  <c:v>32749</c:v>
                </c:pt>
                <c:pt idx="244">
                  <c:v>32756</c:v>
                </c:pt>
                <c:pt idx="245">
                  <c:v>32763</c:v>
                </c:pt>
                <c:pt idx="246">
                  <c:v>32770</c:v>
                </c:pt>
                <c:pt idx="247">
                  <c:v>32777</c:v>
                </c:pt>
                <c:pt idx="248">
                  <c:v>32784</c:v>
                </c:pt>
                <c:pt idx="249">
                  <c:v>32791</c:v>
                </c:pt>
                <c:pt idx="250">
                  <c:v>32798</c:v>
                </c:pt>
                <c:pt idx="251">
                  <c:v>32805</c:v>
                </c:pt>
                <c:pt idx="252">
                  <c:v>32812</c:v>
                </c:pt>
                <c:pt idx="253">
                  <c:v>32819</c:v>
                </c:pt>
                <c:pt idx="254">
                  <c:v>32826</c:v>
                </c:pt>
                <c:pt idx="255">
                  <c:v>32833</c:v>
                </c:pt>
                <c:pt idx="256">
                  <c:v>32840</c:v>
                </c:pt>
                <c:pt idx="257">
                  <c:v>32847</c:v>
                </c:pt>
                <c:pt idx="258">
                  <c:v>32854</c:v>
                </c:pt>
                <c:pt idx="259">
                  <c:v>32861</c:v>
                </c:pt>
                <c:pt idx="260">
                  <c:v>32868</c:v>
                </c:pt>
                <c:pt idx="261">
                  <c:v>32875</c:v>
                </c:pt>
                <c:pt idx="262">
                  <c:v>32882</c:v>
                </c:pt>
                <c:pt idx="263">
                  <c:v>32889</c:v>
                </c:pt>
                <c:pt idx="264">
                  <c:v>32896</c:v>
                </c:pt>
                <c:pt idx="265">
                  <c:v>32903</c:v>
                </c:pt>
                <c:pt idx="266">
                  <c:v>32910</c:v>
                </c:pt>
                <c:pt idx="267">
                  <c:v>32917</c:v>
                </c:pt>
                <c:pt idx="268">
                  <c:v>32924</c:v>
                </c:pt>
                <c:pt idx="269">
                  <c:v>32931</c:v>
                </c:pt>
                <c:pt idx="270">
                  <c:v>32938</c:v>
                </c:pt>
                <c:pt idx="271">
                  <c:v>32945</c:v>
                </c:pt>
                <c:pt idx="272">
                  <c:v>32952</c:v>
                </c:pt>
                <c:pt idx="273">
                  <c:v>32959</c:v>
                </c:pt>
                <c:pt idx="274">
                  <c:v>32966</c:v>
                </c:pt>
                <c:pt idx="275">
                  <c:v>32973</c:v>
                </c:pt>
                <c:pt idx="276">
                  <c:v>32980</c:v>
                </c:pt>
                <c:pt idx="277">
                  <c:v>32987</c:v>
                </c:pt>
                <c:pt idx="278">
                  <c:v>32994</c:v>
                </c:pt>
                <c:pt idx="279">
                  <c:v>33001</c:v>
                </c:pt>
                <c:pt idx="280">
                  <c:v>33008</c:v>
                </c:pt>
                <c:pt idx="281">
                  <c:v>33015</c:v>
                </c:pt>
                <c:pt idx="282">
                  <c:v>33022</c:v>
                </c:pt>
                <c:pt idx="283">
                  <c:v>33029</c:v>
                </c:pt>
                <c:pt idx="284">
                  <c:v>33036</c:v>
                </c:pt>
                <c:pt idx="285">
                  <c:v>33043</c:v>
                </c:pt>
                <c:pt idx="286">
                  <c:v>33050</c:v>
                </c:pt>
                <c:pt idx="287">
                  <c:v>33057</c:v>
                </c:pt>
                <c:pt idx="288">
                  <c:v>33064</c:v>
                </c:pt>
                <c:pt idx="289">
                  <c:v>33071</c:v>
                </c:pt>
                <c:pt idx="290">
                  <c:v>33078</c:v>
                </c:pt>
                <c:pt idx="291">
                  <c:v>33085</c:v>
                </c:pt>
                <c:pt idx="292">
                  <c:v>33092</c:v>
                </c:pt>
                <c:pt idx="293">
                  <c:v>33099</c:v>
                </c:pt>
                <c:pt idx="294">
                  <c:v>33106</c:v>
                </c:pt>
                <c:pt idx="295">
                  <c:v>33113</c:v>
                </c:pt>
                <c:pt idx="296">
                  <c:v>33120</c:v>
                </c:pt>
                <c:pt idx="297">
                  <c:v>33127</c:v>
                </c:pt>
                <c:pt idx="298">
                  <c:v>33134</c:v>
                </c:pt>
                <c:pt idx="299">
                  <c:v>33141</c:v>
                </c:pt>
                <c:pt idx="300">
                  <c:v>33148</c:v>
                </c:pt>
                <c:pt idx="301">
                  <c:v>33155</c:v>
                </c:pt>
                <c:pt idx="302">
                  <c:v>33162</c:v>
                </c:pt>
                <c:pt idx="303">
                  <c:v>33169</c:v>
                </c:pt>
                <c:pt idx="304">
                  <c:v>33176</c:v>
                </c:pt>
                <c:pt idx="305">
                  <c:v>33183</c:v>
                </c:pt>
                <c:pt idx="306">
                  <c:v>33190</c:v>
                </c:pt>
                <c:pt idx="307">
                  <c:v>33197</c:v>
                </c:pt>
                <c:pt idx="308">
                  <c:v>33204</c:v>
                </c:pt>
                <c:pt idx="309">
                  <c:v>33211</c:v>
                </c:pt>
                <c:pt idx="310">
                  <c:v>33218</c:v>
                </c:pt>
                <c:pt idx="311">
                  <c:v>33225</c:v>
                </c:pt>
                <c:pt idx="312">
                  <c:v>33232</c:v>
                </c:pt>
                <c:pt idx="313">
                  <c:v>33239</c:v>
                </c:pt>
                <c:pt idx="314">
                  <c:v>33246</c:v>
                </c:pt>
                <c:pt idx="315">
                  <c:v>33253</c:v>
                </c:pt>
                <c:pt idx="316">
                  <c:v>33260</c:v>
                </c:pt>
                <c:pt idx="317">
                  <c:v>33267</c:v>
                </c:pt>
                <c:pt idx="318">
                  <c:v>33274</c:v>
                </c:pt>
                <c:pt idx="319">
                  <c:v>33281</c:v>
                </c:pt>
                <c:pt idx="320">
                  <c:v>33288</c:v>
                </c:pt>
                <c:pt idx="321">
                  <c:v>33295</c:v>
                </c:pt>
                <c:pt idx="322">
                  <c:v>33302</c:v>
                </c:pt>
                <c:pt idx="323">
                  <c:v>33309</c:v>
                </c:pt>
                <c:pt idx="324">
                  <c:v>33316</c:v>
                </c:pt>
                <c:pt idx="325">
                  <c:v>33323</c:v>
                </c:pt>
                <c:pt idx="326">
                  <c:v>33330</c:v>
                </c:pt>
                <c:pt idx="327">
                  <c:v>33337</c:v>
                </c:pt>
                <c:pt idx="328">
                  <c:v>33344</c:v>
                </c:pt>
                <c:pt idx="329">
                  <c:v>33351</c:v>
                </c:pt>
                <c:pt idx="330">
                  <c:v>33358</c:v>
                </c:pt>
                <c:pt idx="331">
                  <c:v>33365</c:v>
                </c:pt>
                <c:pt idx="332">
                  <c:v>33372</c:v>
                </c:pt>
                <c:pt idx="333">
                  <c:v>33379</c:v>
                </c:pt>
                <c:pt idx="334">
                  <c:v>33386</c:v>
                </c:pt>
                <c:pt idx="335">
                  <c:v>33393</c:v>
                </c:pt>
                <c:pt idx="336">
                  <c:v>33400</c:v>
                </c:pt>
                <c:pt idx="337">
                  <c:v>33407</c:v>
                </c:pt>
                <c:pt idx="338">
                  <c:v>33414</c:v>
                </c:pt>
                <c:pt idx="339">
                  <c:v>33421</c:v>
                </c:pt>
                <c:pt idx="340">
                  <c:v>33428</c:v>
                </c:pt>
                <c:pt idx="341">
                  <c:v>33435</c:v>
                </c:pt>
                <c:pt idx="342">
                  <c:v>33442</c:v>
                </c:pt>
                <c:pt idx="343">
                  <c:v>33449</c:v>
                </c:pt>
                <c:pt idx="344">
                  <c:v>33456</c:v>
                </c:pt>
                <c:pt idx="345">
                  <c:v>33463</c:v>
                </c:pt>
                <c:pt idx="346">
                  <c:v>33470</c:v>
                </c:pt>
                <c:pt idx="347">
                  <c:v>33477</c:v>
                </c:pt>
                <c:pt idx="348">
                  <c:v>33484</c:v>
                </c:pt>
                <c:pt idx="349">
                  <c:v>33491</c:v>
                </c:pt>
                <c:pt idx="350">
                  <c:v>33498</c:v>
                </c:pt>
                <c:pt idx="351">
                  <c:v>33505</c:v>
                </c:pt>
                <c:pt idx="352">
                  <c:v>33512</c:v>
                </c:pt>
                <c:pt idx="353">
                  <c:v>33519</c:v>
                </c:pt>
                <c:pt idx="354">
                  <c:v>33526</c:v>
                </c:pt>
                <c:pt idx="355">
                  <c:v>33533</c:v>
                </c:pt>
                <c:pt idx="356">
                  <c:v>33540</c:v>
                </c:pt>
                <c:pt idx="357">
                  <c:v>33547</c:v>
                </c:pt>
                <c:pt idx="358">
                  <c:v>33554</c:v>
                </c:pt>
                <c:pt idx="359">
                  <c:v>33561</c:v>
                </c:pt>
                <c:pt idx="360">
                  <c:v>33568</c:v>
                </c:pt>
                <c:pt idx="361">
                  <c:v>33575</c:v>
                </c:pt>
                <c:pt idx="362">
                  <c:v>33582</c:v>
                </c:pt>
                <c:pt idx="363">
                  <c:v>33589</c:v>
                </c:pt>
                <c:pt idx="364">
                  <c:v>33596</c:v>
                </c:pt>
                <c:pt idx="365">
                  <c:v>33603</c:v>
                </c:pt>
                <c:pt idx="366">
                  <c:v>33610</c:v>
                </c:pt>
                <c:pt idx="367">
                  <c:v>33617</c:v>
                </c:pt>
                <c:pt idx="368">
                  <c:v>33624</c:v>
                </c:pt>
                <c:pt idx="369">
                  <c:v>33631</c:v>
                </c:pt>
                <c:pt idx="370">
                  <c:v>33638</c:v>
                </c:pt>
                <c:pt idx="371">
                  <c:v>33645</c:v>
                </c:pt>
                <c:pt idx="372">
                  <c:v>33652</c:v>
                </c:pt>
                <c:pt idx="373">
                  <c:v>33659</c:v>
                </c:pt>
                <c:pt idx="374">
                  <c:v>33666</c:v>
                </c:pt>
                <c:pt idx="375">
                  <c:v>33673</c:v>
                </c:pt>
                <c:pt idx="376">
                  <c:v>33680</c:v>
                </c:pt>
                <c:pt idx="377">
                  <c:v>33687</c:v>
                </c:pt>
                <c:pt idx="378">
                  <c:v>33694</c:v>
                </c:pt>
                <c:pt idx="379">
                  <c:v>33701</c:v>
                </c:pt>
                <c:pt idx="380">
                  <c:v>33708</c:v>
                </c:pt>
                <c:pt idx="381">
                  <c:v>33715</c:v>
                </c:pt>
                <c:pt idx="382">
                  <c:v>33722</c:v>
                </c:pt>
                <c:pt idx="383">
                  <c:v>33729</c:v>
                </c:pt>
                <c:pt idx="384">
                  <c:v>33736</c:v>
                </c:pt>
                <c:pt idx="385">
                  <c:v>33743</c:v>
                </c:pt>
                <c:pt idx="386">
                  <c:v>33750</c:v>
                </c:pt>
                <c:pt idx="387">
                  <c:v>33757</c:v>
                </c:pt>
                <c:pt idx="388">
                  <c:v>33764</c:v>
                </c:pt>
                <c:pt idx="389">
                  <c:v>33771</c:v>
                </c:pt>
                <c:pt idx="390">
                  <c:v>33778</c:v>
                </c:pt>
                <c:pt idx="391">
                  <c:v>33785</c:v>
                </c:pt>
                <c:pt idx="392">
                  <c:v>33792</c:v>
                </c:pt>
                <c:pt idx="393">
                  <c:v>33799</c:v>
                </c:pt>
                <c:pt idx="394">
                  <c:v>33806</c:v>
                </c:pt>
                <c:pt idx="395">
                  <c:v>33813</c:v>
                </c:pt>
                <c:pt idx="396">
                  <c:v>33820</c:v>
                </c:pt>
                <c:pt idx="397">
                  <c:v>33827</c:v>
                </c:pt>
                <c:pt idx="398">
                  <c:v>33834</c:v>
                </c:pt>
                <c:pt idx="399">
                  <c:v>33841</c:v>
                </c:pt>
                <c:pt idx="400">
                  <c:v>33848</c:v>
                </c:pt>
                <c:pt idx="401">
                  <c:v>33855</c:v>
                </c:pt>
                <c:pt idx="402">
                  <c:v>33862</c:v>
                </c:pt>
                <c:pt idx="403">
                  <c:v>33869</c:v>
                </c:pt>
                <c:pt idx="404">
                  <c:v>33876</c:v>
                </c:pt>
                <c:pt idx="405">
                  <c:v>33883</c:v>
                </c:pt>
                <c:pt idx="406">
                  <c:v>33890</c:v>
                </c:pt>
                <c:pt idx="407">
                  <c:v>33897</c:v>
                </c:pt>
                <c:pt idx="408">
                  <c:v>33904</c:v>
                </c:pt>
                <c:pt idx="409">
                  <c:v>33911</c:v>
                </c:pt>
                <c:pt idx="410">
                  <c:v>33918</c:v>
                </c:pt>
                <c:pt idx="411">
                  <c:v>33925</c:v>
                </c:pt>
                <c:pt idx="412">
                  <c:v>33932</c:v>
                </c:pt>
                <c:pt idx="413">
                  <c:v>33939</c:v>
                </c:pt>
                <c:pt idx="414">
                  <c:v>33946</c:v>
                </c:pt>
                <c:pt idx="415">
                  <c:v>33953</c:v>
                </c:pt>
                <c:pt idx="416">
                  <c:v>33960</c:v>
                </c:pt>
                <c:pt idx="417">
                  <c:v>33967</c:v>
                </c:pt>
                <c:pt idx="418">
                  <c:v>33974</c:v>
                </c:pt>
                <c:pt idx="419">
                  <c:v>33981</c:v>
                </c:pt>
                <c:pt idx="420">
                  <c:v>33988</c:v>
                </c:pt>
                <c:pt idx="421">
                  <c:v>33995</c:v>
                </c:pt>
                <c:pt idx="422">
                  <c:v>34002</c:v>
                </c:pt>
                <c:pt idx="423">
                  <c:v>34009</c:v>
                </c:pt>
                <c:pt idx="424">
                  <c:v>34016</c:v>
                </c:pt>
                <c:pt idx="425">
                  <c:v>34023</c:v>
                </c:pt>
                <c:pt idx="426">
                  <c:v>34030</c:v>
                </c:pt>
                <c:pt idx="427">
                  <c:v>34037</c:v>
                </c:pt>
                <c:pt idx="428">
                  <c:v>34044</c:v>
                </c:pt>
                <c:pt idx="429">
                  <c:v>34051</c:v>
                </c:pt>
                <c:pt idx="430">
                  <c:v>34058</c:v>
                </c:pt>
                <c:pt idx="431">
                  <c:v>34065</c:v>
                </c:pt>
                <c:pt idx="432">
                  <c:v>34072</c:v>
                </c:pt>
                <c:pt idx="433">
                  <c:v>34079</c:v>
                </c:pt>
                <c:pt idx="434">
                  <c:v>34086</c:v>
                </c:pt>
                <c:pt idx="435">
                  <c:v>34093</c:v>
                </c:pt>
                <c:pt idx="436">
                  <c:v>34100</c:v>
                </c:pt>
                <c:pt idx="437">
                  <c:v>34107</c:v>
                </c:pt>
                <c:pt idx="438">
                  <c:v>34114</c:v>
                </c:pt>
                <c:pt idx="439">
                  <c:v>34121</c:v>
                </c:pt>
                <c:pt idx="440">
                  <c:v>34128</c:v>
                </c:pt>
                <c:pt idx="441">
                  <c:v>34135</c:v>
                </c:pt>
                <c:pt idx="442">
                  <c:v>34142</c:v>
                </c:pt>
                <c:pt idx="443">
                  <c:v>34149</c:v>
                </c:pt>
                <c:pt idx="444">
                  <c:v>34156</c:v>
                </c:pt>
                <c:pt idx="445">
                  <c:v>34163</c:v>
                </c:pt>
                <c:pt idx="446">
                  <c:v>34170</c:v>
                </c:pt>
                <c:pt idx="447">
                  <c:v>34177</c:v>
                </c:pt>
                <c:pt idx="448">
                  <c:v>34184</c:v>
                </c:pt>
                <c:pt idx="449">
                  <c:v>34191</c:v>
                </c:pt>
                <c:pt idx="450">
                  <c:v>34198</c:v>
                </c:pt>
                <c:pt idx="451">
                  <c:v>34205</c:v>
                </c:pt>
                <c:pt idx="452">
                  <c:v>34212</c:v>
                </c:pt>
                <c:pt idx="453">
                  <c:v>34219</c:v>
                </c:pt>
                <c:pt idx="454">
                  <c:v>34226</c:v>
                </c:pt>
                <c:pt idx="455">
                  <c:v>34233</c:v>
                </c:pt>
                <c:pt idx="456">
                  <c:v>34240</c:v>
                </c:pt>
                <c:pt idx="457">
                  <c:v>34247</c:v>
                </c:pt>
                <c:pt idx="458">
                  <c:v>34254</c:v>
                </c:pt>
                <c:pt idx="459">
                  <c:v>34261</c:v>
                </c:pt>
                <c:pt idx="460">
                  <c:v>34268</c:v>
                </c:pt>
                <c:pt idx="461">
                  <c:v>34275</c:v>
                </c:pt>
                <c:pt idx="462">
                  <c:v>34282</c:v>
                </c:pt>
                <c:pt idx="463">
                  <c:v>34289</c:v>
                </c:pt>
                <c:pt idx="464">
                  <c:v>34296</c:v>
                </c:pt>
                <c:pt idx="465">
                  <c:v>34303</c:v>
                </c:pt>
                <c:pt idx="466">
                  <c:v>34310</c:v>
                </c:pt>
                <c:pt idx="467">
                  <c:v>34317</c:v>
                </c:pt>
                <c:pt idx="468">
                  <c:v>34324</c:v>
                </c:pt>
                <c:pt idx="469">
                  <c:v>34331</c:v>
                </c:pt>
                <c:pt idx="470">
                  <c:v>34338</c:v>
                </c:pt>
                <c:pt idx="471">
                  <c:v>34345</c:v>
                </c:pt>
                <c:pt idx="472">
                  <c:v>34352</c:v>
                </c:pt>
                <c:pt idx="473">
                  <c:v>34359</c:v>
                </c:pt>
                <c:pt idx="474">
                  <c:v>34366</c:v>
                </c:pt>
                <c:pt idx="475">
                  <c:v>34373</c:v>
                </c:pt>
                <c:pt idx="476">
                  <c:v>34380</c:v>
                </c:pt>
                <c:pt idx="477">
                  <c:v>34387</c:v>
                </c:pt>
                <c:pt idx="478">
                  <c:v>34394</c:v>
                </c:pt>
                <c:pt idx="479">
                  <c:v>34401</c:v>
                </c:pt>
                <c:pt idx="480">
                  <c:v>34408</c:v>
                </c:pt>
                <c:pt idx="481">
                  <c:v>34415</c:v>
                </c:pt>
                <c:pt idx="482">
                  <c:v>34422</c:v>
                </c:pt>
                <c:pt idx="483">
                  <c:v>34429</c:v>
                </c:pt>
                <c:pt idx="484">
                  <c:v>34436</c:v>
                </c:pt>
                <c:pt idx="485">
                  <c:v>34443</c:v>
                </c:pt>
                <c:pt idx="486">
                  <c:v>34450</c:v>
                </c:pt>
                <c:pt idx="487">
                  <c:v>34457</c:v>
                </c:pt>
                <c:pt idx="488">
                  <c:v>34464</c:v>
                </c:pt>
                <c:pt idx="489">
                  <c:v>34471</c:v>
                </c:pt>
                <c:pt idx="490">
                  <c:v>34478</c:v>
                </c:pt>
                <c:pt idx="491">
                  <c:v>34485</c:v>
                </c:pt>
                <c:pt idx="492">
                  <c:v>34492</c:v>
                </c:pt>
                <c:pt idx="493">
                  <c:v>34499</c:v>
                </c:pt>
                <c:pt idx="494">
                  <c:v>34506</c:v>
                </c:pt>
                <c:pt idx="495">
                  <c:v>34513</c:v>
                </c:pt>
                <c:pt idx="496">
                  <c:v>34520</c:v>
                </c:pt>
                <c:pt idx="497">
                  <c:v>34527</c:v>
                </c:pt>
                <c:pt idx="498">
                  <c:v>34534</c:v>
                </c:pt>
                <c:pt idx="499">
                  <c:v>34541</c:v>
                </c:pt>
                <c:pt idx="500">
                  <c:v>34548</c:v>
                </c:pt>
                <c:pt idx="501">
                  <c:v>34555</c:v>
                </c:pt>
                <c:pt idx="502">
                  <c:v>34562</c:v>
                </c:pt>
                <c:pt idx="503">
                  <c:v>34569</c:v>
                </c:pt>
                <c:pt idx="504">
                  <c:v>34576</c:v>
                </c:pt>
                <c:pt idx="505">
                  <c:v>34583</c:v>
                </c:pt>
                <c:pt idx="506">
                  <c:v>34590</c:v>
                </c:pt>
                <c:pt idx="507">
                  <c:v>34597</c:v>
                </c:pt>
                <c:pt idx="508">
                  <c:v>34604</c:v>
                </c:pt>
                <c:pt idx="509">
                  <c:v>34611</c:v>
                </c:pt>
                <c:pt idx="510">
                  <c:v>34618</c:v>
                </c:pt>
                <c:pt idx="511">
                  <c:v>34625</c:v>
                </c:pt>
                <c:pt idx="512">
                  <c:v>34632</c:v>
                </c:pt>
                <c:pt idx="513">
                  <c:v>34639</c:v>
                </c:pt>
                <c:pt idx="514">
                  <c:v>34646</c:v>
                </c:pt>
                <c:pt idx="515">
                  <c:v>34653</c:v>
                </c:pt>
                <c:pt idx="516">
                  <c:v>34660</c:v>
                </c:pt>
                <c:pt idx="517">
                  <c:v>34667</c:v>
                </c:pt>
                <c:pt idx="518">
                  <c:v>34674</c:v>
                </c:pt>
                <c:pt idx="519">
                  <c:v>34681</c:v>
                </c:pt>
                <c:pt idx="520">
                  <c:v>34688</c:v>
                </c:pt>
                <c:pt idx="521">
                  <c:v>34695</c:v>
                </c:pt>
                <c:pt idx="522">
                  <c:v>34702</c:v>
                </c:pt>
                <c:pt idx="523">
                  <c:v>34709</c:v>
                </c:pt>
                <c:pt idx="524">
                  <c:v>34716</c:v>
                </c:pt>
                <c:pt idx="525">
                  <c:v>34723</c:v>
                </c:pt>
                <c:pt idx="526">
                  <c:v>34730</c:v>
                </c:pt>
                <c:pt idx="527">
                  <c:v>34737</c:v>
                </c:pt>
                <c:pt idx="528">
                  <c:v>34744</c:v>
                </c:pt>
                <c:pt idx="529">
                  <c:v>34751</c:v>
                </c:pt>
                <c:pt idx="530">
                  <c:v>34758</c:v>
                </c:pt>
                <c:pt idx="531">
                  <c:v>34765</c:v>
                </c:pt>
                <c:pt idx="532">
                  <c:v>34772</c:v>
                </c:pt>
                <c:pt idx="533">
                  <c:v>34779</c:v>
                </c:pt>
                <c:pt idx="534">
                  <c:v>34786</c:v>
                </c:pt>
                <c:pt idx="535">
                  <c:v>34793</c:v>
                </c:pt>
                <c:pt idx="536">
                  <c:v>34800</c:v>
                </c:pt>
                <c:pt idx="537">
                  <c:v>34807</c:v>
                </c:pt>
                <c:pt idx="538">
                  <c:v>34814</c:v>
                </c:pt>
                <c:pt idx="539">
                  <c:v>34821</c:v>
                </c:pt>
                <c:pt idx="540">
                  <c:v>34828</c:v>
                </c:pt>
                <c:pt idx="541">
                  <c:v>34835</c:v>
                </c:pt>
                <c:pt idx="542">
                  <c:v>34842</c:v>
                </c:pt>
                <c:pt idx="543">
                  <c:v>34849</c:v>
                </c:pt>
                <c:pt idx="544">
                  <c:v>34856</c:v>
                </c:pt>
                <c:pt idx="545">
                  <c:v>34863</c:v>
                </c:pt>
                <c:pt idx="546">
                  <c:v>34870</c:v>
                </c:pt>
                <c:pt idx="547">
                  <c:v>34877</c:v>
                </c:pt>
                <c:pt idx="548">
                  <c:v>34884</c:v>
                </c:pt>
                <c:pt idx="549">
                  <c:v>34891</c:v>
                </c:pt>
                <c:pt idx="550">
                  <c:v>34898</c:v>
                </c:pt>
                <c:pt idx="551">
                  <c:v>34905</c:v>
                </c:pt>
                <c:pt idx="552">
                  <c:v>34912</c:v>
                </c:pt>
                <c:pt idx="553">
                  <c:v>34919</c:v>
                </c:pt>
                <c:pt idx="554">
                  <c:v>34926</c:v>
                </c:pt>
                <c:pt idx="555">
                  <c:v>34933</c:v>
                </c:pt>
                <c:pt idx="556">
                  <c:v>34940</c:v>
                </c:pt>
                <c:pt idx="557">
                  <c:v>34947</c:v>
                </c:pt>
                <c:pt idx="558">
                  <c:v>34954</c:v>
                </c:pt>
                <c:pt idx="559">
                  <c:v>34961</c:v>
                </c:pt>
                <c:pt idx="560">
                  <c:v>34968</c:v>
                </c:pt>
                <c:pt idx="561">
                  <c:v>34975</c:v>
                </c:pt>
                <c:pt idx="562">
                  <c:v>34982</c:v>
                </c:pt>
                <c:pt idx="563">
                  <c:v>34989</c:v>
                </c:pt>
                <c:pt idx="564">
                  <c:v>34996</c:v>
                </c:pt>
                <c:pt idx="565">
                  <c:v>35003</c:v>
                </c:pt>
                <c:pt idx="566">
                  <c:v>35010</c:v>
                </c:pt>
                <c:pt idx="567">
                  <c:v>35017</c:v>
                </c:pt>
                <c:pt idx="568">
                  <c:v>35024</c:v>
                </c:pt>
                <c:pt idx="569">
                  <c:v>35031</c:v>
                </c:pt>
                <c:pt idx="570">
                  <c:v>35038</c:v>
                </c:pt>
                <c:pt idx="571">
                  <c:v>35045</c:v>
                </c:pt>
                <c:pt idx="572">
                  <c:v>35052</c:v>
                </c:pt>
                <c:pt idx="573">
                  <c:v>35059</c:v>
                </c:pt>
                <c:pt idx="574">
                  <c:v>35066</c:v>
                </c:pt>
                <c:pt idx="575">
                  <c:v>35073</c:v>
                </c:pt>
                <c:pt idx="576">
                  <c:v>35080</c:v>
                </c:pt>
                <c:pt idx="577">
                  <c:v>35087</c:v>
                </c:pt>
                <c:pt idx="578">
                  <c:v>35094</c:v>
                </c:pt>
                <c:pt idx="579">
                  <c:v>35101</c:v>
                </c:pt>
                <c:pt idx="580">
                  <c:v>35108</c:v>
                </c:pt>
                <c:pt idx="581">
                  <c:v>35115</c:v>
                </c:pt>
                <c:pt idx="582">
                  <c:v>35122</c:v>
                </c:pt>
                <c:pt idx="583">
                  <c:v>35129</c:v>
                </c:pt>
                <c:pt idx="584">
                  <c:v>35136</c:v>
                </c:pt>
                <c:pt idx="585">
                  <c:v>35143</c:v>
                </c:pt>
                <c:pt idx="586">
                  <c:v>35150</c:v>
                </c:pt>
                <c:pt idx="587">
                  <c:v>35157</c:v>
                </c:pt>
                <c:pt idx="588">
                  <c:v>35164</c:v>
                </c:pt>
                <c:pt idx="589">
                  <c:v>35171</c:v>
                </c:pt>
                <c:pt idx="590">
                  <c:v>35178</c:v>
                </c:pt>
                <c:pt idx="591">
                  <c:v>35185</c:v>
                </c:pt>
                <c:pt idx="592">
                  <c:v>35192</c:v>
                </c:pt>
                <c:pt idx="593">
                  <c:v>35199</c:v>
                </c:pt>
                <c:pt idx="594">
                  <c:v>35206</c:v>
                </c:pt>
                <c:pt idx="595">
                  <c:v>35213</c:v>
                </c:pt>
                <c:pt idx="596">
                  <c:v>35220</c:v>
                </c:pt>
                <c:pt idx="597">
                  <c:v>35227</c:v>
                </c:pt>
                <c:pt idx="598">
                  <c:v>35234</c:v>
                </c:pt>
                <c:pt idx="599">
                  <c:v>35241</c:v>
                </c:pt>
                <c:pt idx="600">
                  <c:v>35248</c:v>
                </c:pt>
                <c:pt idx="601">
                  <c:v>35255</c:v>
                </c:pt>
                <c:pt idx="602">
                  <c:v>35262</c:v>
                </c:pt>
                <c:pt idx="603">
                  <c:v>35269</c:v>
                </c:pt>
                <c:pt idx="604">
                  <c:v>35276</c:v>
                </c:pt>
                <c:pt idx="605">
                  <c:v>35283</c:v>
                </c:pt>
                <c:pt idx="606">
                  <c:v>35290</c:v>
                </c:pt>
                <c:pt idx="607">
                  <c:v>35297</c:v>
                </c:pt>
                <c:pt idx="608">
                  <c:v>35304</c:v>
                </c:pt>
                <c:pt idx="609">
                  <c:v>35311</c:v>
                </c:pt>
                <c:pt idx="610">
                  <c:v>35318</c:v>
                </c:pt>
                <c:pt idx="611">
                  <c:v>35325</c:v>
                </c:pt>
                <c:pt idx="612">
                  <c:v>35332</c:v>
                </c:pt>
                <c:pt idx="613">
                  <c:v>35339</c:v>
                </c:pt>
                <c:pt idx="614">
                  <c:v>35346</c:v>
                </c:pt>
                <c:pt idx="615">
                  <c:v>35353</c:v>
                </c:pt>
                <c:pt idx="616">
                  <c:v>35360</c:v>
                </c:pt>
                <c:pt idx="617">
                  <c:v>35367</c:v>
                </c:pt>
                <c:pt idx="618">
                  <c:v>35374</c:v>
                </c:pt>
                <c:pt idx="619">
                  <c:v>35381</c:v>
                </c:pt>
                <c:pt idx="620">
                  <c:v>35388</c:v>
                </c:pt>
                <c:pt idx="621">
                  <c:v>35395</c:v>
                </c:pt>
                <c:pt idx="622">
                  <c:v>35402</c:v>
                </c:pt>
                <c:pt idx="623">
                  <c:v>35409</c:v>
                </c:pt>
                <c:pt idx="624">
                  <c:v>35416</c:v>
                </c:pt>
                <c:pt idx="625">
                  <c:v>35423</c:v>
                </c:pt>
                <c:pt idx="626">
                  <c:v>35430</c:v>
                </c:pt>
                <c:pt idx="627">
                  <c:v>35437</c:v>
                </c:pt>
                <c:pt idx="628">
                  <c:v>35444</c:v>
                </c:pt>
                <c:pt idx="629">
                  <c:v>35451</c:v>
                </c:pt>
                <c:pt idx="630">
                  <c:v>35458</c:v>
                </c:pt>
                <c:pt idx="631">
                  <c:v>35465</c:v>
                </c:pt>
                <c:pt idx="632">
                  <c:v>35472</c:v>
                </c:pt>
                <c:pt idx="633">
                  <c:v>35479</c:v>
                </c:pt>
                <c:pt idx="634">
                  <c:v>35486</c:v>
                </c:pt>
                <c:pt idx="635">
                  <c:v>35493</c:v>
                </c:pt>
                <c:pt idx="636">
                  <c:v>35500</c:v>
                </c:pt>
                <c:pt idx="637">
                  <c:v>35507</c:v>
                </c:pt>
                <c:pt idx="638">
                  <c:v>35514</c:v>
                </c:pt>
                <c:pt idx="639">
                  <c:v>35521</c:v>
                </c:pt>
                <c:pt idx="640">
                  <c:v>35528</c:v>
                </c:pt>
                <c:pt idx="641">
                  <c:v>35535</c:v>
                </c:pt>
                <c:pt idx="642">
                  <c:v>35542</c:v>
                </c:pt>
                <c:pt idx="643">
                  <c:v>35549</c:v>
                </c:pt>
                <c:pt idx="644">
                  <c:v>35556</c:v>
                </c:pt>
                <c:pt idx="645">
                  <c:v>35563</c:v>
                </c:pt>
                <c:pt idx="646">
                  <c:v>35570</c:v>
                </c:pt>
                <c:pt idx="647">
                  <c:v>35577</c:v>
                </c:pt>
                <c:pt idx="648">
                  <c:v>35584</c:v>
                </c:pt>
                <c:pt idx="649">
                  <c:v>35591</c:v>
                </c:pt>
                <c:pt idx="650">
                  <c:v>35598</c:v>
                </c:pt>
                <c:pt idx="651">
                  <c:v>35605</c:v>
                </c:pt>
                <c:pt idx="652">
                  <c:v>35612</c:v>
                </c:pt>
                <c:pt idx="653">
                  <c:v>35619</c:v>
                </c:pt>
                <c:pt idx="654">
                  <c:v>35626</c:v>
                </c:pt>
                <c:pt idx="655">
                  <c:v>35633</c:v>
                </c:pt>
                <c:pt idx="656">
                  <c:v>35640</c:v>
                </c:pt>
                <c:pt idx="657">
                  <c:v>35647</c:v>
                </c:pt>
                <c:pt idx="658">
                  <c:v>35654</c:v>
                </c:pt>
                <c:pt idx="659">
                  <c:v>35661</c:v>
                </c:pt>
                <c:pt idx="660">
                  <c:v>35668</c:v>
                </c:pt>
                <c:pt idx="661">
                  <c:v>35675</c:v>
                </c:pt>
                <c:pt idx="662">
                  <c:v>35682</c:v>
                </c:pt>
                <c:pt idx="663">
                  <c:v>35689</c:v>
                </c:pt>
                <c:pt idx="664">
                  <c:v>35696</c:v>
                </c:pt>
                <c:pt idx="665">
                  <c:v>35703</c:v>
                </c:pt>
                <c:pt idx="666">
                  <c:v>35710</c:v>
                </c:pt>
                <c:pt idx="667">
                  <c:v>35717</c:v>
                </c:pt>
                <c:pt idx="668">
                  <c:v>35724</c:v>
                </c:pt>
                <c:pt idx="669">
                  <c:v>35731</c:v>
                </c:pt>
                <c:pt idx="670">
                  <c:v>35738</c:v>
                </c:pt>
                <c:pt idx="671">
                  <c:v>35745</c:v>
                </c:pt>
                <c:pt idx="672">
                  <c:v>35752</c:v>
                </c:pt>
                <c:pt idx="673">
                  <c:v>35759</c:v>
                </c:pt>
                <c:pt idx="674">
                  <c:v>35766</c:v>
                </c:pt>
                <c:pt idx="675">
                  <c:v>35773</c:v>
                </c:pt>
                <c:pt idx="676">
                  <c:v>35780</c:v>
                </c:pt>
                <c:pt idx="677">
                  <c:v>35787</c:v>
                </c:pt>
                <c:pt idx="678">
                  <c:v>35794</c:v>
                </c:pt>
                <c:pt idx="679">
                  <c:v>35801</c:v>
                </c:pt>
                <c:pt idx="680">
                  <c:v>35808</c:v>
                </c:pt>
                <c:pt idx="681">
                  <c:v>35815</c:v>
                </c:pt>
                <c:pt idx="682">
                  <c:v>35822</c:v>
                </c:pt>
                <c:pt idx="683">
                  <c:v>35829</c:v>
                </c:pt>
                <c:pt idx="684">
                  <c:v>35836</c:v>
                </c:pt>
                <c:pt idx="685">
                  <c:v>35843</c:v>
                </c:pt>
                <c:pt idx="686">
                  <c:v>35850</c:v>
                </c:pt>
                <c:pt idx="687">
                  <c:v>35857</c:v>
                </c:pt>
                <c:pt idx="688">
                  <c:v>35864</c:v>
                </c:pt>
                <c:pt idx="689">
                  <c:v>35871</c:v>
                </c:pt>
                <c:pt idx="690">
                  <c:v>35878</c:v>
                </c:pt>
                <c:pt idx="691">
                  <c:v>35885</c:v>
                </c:pt>
                <c:pt idx="692">
                  <c:v>35892</c:v>
                </c:pt>
                <c:pt idx="693">
                  <c:v>35899</c:v>
                </c:pt>
                <c:pt idx="694">
                  <c:v>35906</c:v>
                </c:pt>
                <c:pt idx="695">
                  <c:v>35913</c:v>
                </c:pt>
                <c:pt idx="696">
                  <c:v>35920</c:v>
                </c:pt>
                <c:pt idx="697">
                  <c:v>35927</c:v>
                </c:pt>
                <c:pt idx="698">
                  <c:v>35934</c:v>
                </c:pt>
                <c:pt idx="699">
                  <c:v>35941</c:v>
                </c:pt>
                <c:pt idx="700">
                  <c:v>35948</c:v>
                </c:pt>
                <c:pt idx="701">
                  <c:v>35955</c:v>
                </c:pt>
                <c:pt idx="702">
                  <c:v>35962</c:v>
                </c:pt>
                <c:pt idx="703">
                  <c:v>35969</c:v>
                </c:pt>
                <c:pt idx="704">
                  <c:v>35976</c:v>
                </c:pt>
                <c:pt idx="705">
                  <c:v>35983</c:v>
                </c:pt>
                <c:pt idx="706">
                  <c:v>35990</c:v>
                </c:pt>
                <c:pt idx="707">
                  <c:v>35997</c:v>
                </c:pt>
                <c:pt idx="708">
                  <c:v>36004</c:v>
                </c:pt>
                <c:pt idx="709">
                  <c:v>36011</c:v>
                </c:pt>
                <c:pt idx="710">
                  <c:v>36018</c:v>
                </c:pt>
                <c:pt idx="711">
                  <c:v>36025</c:v>
                </c:pt>
                <c:pt idx="712">
                  <c:v>36032</c:v>
                </c:pt>
                <c:pt idx="713">
                  <c:v>36039</c:v>
                </c:pt>
                <c:pt idx="714">
                  <c:v>36046</c:v>
                </c:pt>
                <c:pt idx="715">
                  <c:v>36053</c:v>
                </c:pt>
                <c:pt idx="716">
                  <c:v>36060</c:v>
                </c:pt>
                <c:pt idx="717">
                  <c:v>36067</c:v>
                </c:pt>
                <c:pt idx="718">
                  <c:v>36074</c:v>
                </c:pt>
                <c:pt idx="719">
                  <c:v>36081</c:v>
                </c:pt>
                <c:pt idx="720">
                  <c:v>36088</c:v>
                </c:pt>
                <c:pt idx="721">
                  <c:v>36095</c:v>
                </c:pt>
                <c:pt idx="722">
                  <c:v>36102</c:v>
                </c:pt>
                <c:pt idx="723">
                  <c:v>36109</c:v>
                </c:pt>
                <c:pt idx="724">
                  <c:v>36116</c:v>
                </c:pt>
                <c:pt idx="725">
                  <c:v>36123</c:v>
                </c:pt>
                <c:pt idx="726">
                  <c:v>36130</c:v>
                </c:pt>
                <c:pt idx="727">
                  <c:v>36137</c:v>
                </c:pt>
                <c:pt idx="728">
                  <c:v>36144</c:v>
                </c:pt>
                <c:pt idx="729">
                  <c:v>36151</c:v>
                </c:pt>
                <c:pt idx="730">
                  <c:v>36158</c:v>
                </c:pt>
                <c:pt idx="731">
                  <c:v>36165</c:v>
                </c:pt>
                <c:pt idx="732">
                  <c:v>36172</c:v>
                </c:pt>
                <c:pt idx="733">
                  <c:v>36179</c:v>
                </c:pt>
                <c:pt idx="734">
                  <c:v>36186</c:v>
                </c:pt>
                <c:pt idx="735">
                  <c:v>36193</c:v>
                </c:pt>
                <c:pt idx="736">
                  <c:v>36200</c:v>
                </c:pt>
                <c:pt idx="737">
                  <c:v>36207</c:v>
                </c:pt>
                <c:pt idx="738">
                  <c:v>36214</c:v>
                </c:pt>
                <c:pt idx="739">
                  <c:v>36221</c:v>
                </c:pt>
                <c:pt idx="740">
                  <c:v>36228</c:v>
                </c:pt>
                <c:pt idx="741">
                  <c:v>36235</c:v>
                </c:pt>
                <c:pt idx="742">
                  <c:v>36242</c:v>
                </c:pt>
                <c:pt idx="743">
                  <c:v>36249</c:v>
                </c:pt>
                <c:pt idx="744">
                  <c:v>36256</c:v>
                </c:pt>
                <c:pt idx="745">
                  <c:v>36263</c:v>
                </c:pt>
                <c:pt idx="746">
                  <c:v>36270</c:v>
                </c:pt>
                <c:pt idx="747">
                  <c:v>36277</c:v>
                </c:pt>
                <c:pt idx="748">
                  <c:v>36284</c:v>
                </c:pt>
                <c:pt idx="749">
                  <c:v>36291</c:v>
                </c:pt>
                <c:pt idx="750">
                  <c:v>36298</c:v>
                </c:pt>
                <c:pt idx="751">
                  <c:v>36305</c:v>
                </c:pt>
                <c:pt idx="752">
                  <c:v>36312</c:v>
                </c:pt>
                <c:pt idx="753">
                  <c:v>36319</c:v>
                </c:pt>
                <c:pt idx="754">
                  <c:v>36326</c:v>
                </c:pt>
                <c:pt idx="755">
                  <c:v>36333</c:v>
                </c:pt>
                <c:pt idx="756">
                  <c:v>36340</c:v>
                </c:pt>
                <c:pt idx="757">
                  <c:v>36347</c:v>
                </c:pt>
                <c:pt idx="758">
                  <c:v>36354</c:v>
                </c:pt>
                <c:pt idx="759">
                  <c:v>36361</c:v>
                </c:pt>
                <c:pt idx="760">
                  <c:v>36368</c:v>
                </c:pt>
                <c:pt idx="761">
                  <c:v>36375</c:v>
                </c:pt>
                <c:pt idx="762">
                  <c:v>36382</c:v>
                </c:pt>
                <c:pt idx="763">
                  <c:v>36389</c:v>
                </c:pt>
                <c:pt idx="764">
                  <c:v>36396</c:v>
                </c:pt>
                <c:pt idx="765">
                  <c:v>36403</c:v>
                </c:pt>
                <c:pt idx="766">
                  <c:v>36410</c:v>
                </c:pt>
                <c:pt idx="767">
                  <c:v>36417</c:v>
                </c:pt>
                <c:pt idx="768">
                  <c:v>36424</c:v>
                </c:pt>
                <c:pt idx="769">
                  <c:v>36431</c:v>
                </c:pt>
                <c:pt idx="770">
                  <c:v>36438</c:v>
                </c:pt>
                <c:pt idx="771">
                  <c:v>36445</c:v>
                </c:pt>
                <c:pt idx="772">
                  <c:v>36452</c:v>
                </c:pt>
                <c:pt idx="773">
                  <c:v>36459</c:v>
                </c:pt>
                <c:pt idx="774">
                  <c:v>36466</c:v>
                </c:pt>
                <c:pt idx="775">
                  <c:v>36473</c:v>
                </c:pt>
                <c:pt idx="776">
                  <c:v>36480</c:v>
                </c:pt>
                <c:pt idx="777">
                  <c:v>36487</c:v>
                </c:pt>
                <c:pt idx="778">
                  <c:v>36494</c:v>
                </c:pt>
                <c:pt idx="779">
                  <c:v>36501</c:v>
                </c:pt>
                <c:pt idx="780">
                  <c:v>36508</c:v>
                </c:pt>
                <c:pt idx="781">
                  <c:v>36515</c:v>
                </c:pt>
                <c:pt idx="782">
                  <c:v>36522</c:v>
                </c:pt>
                <c:pt idx="783">
                  <c:v>36529</c:v>
                </c:pt>
                <c:pt idx="784">
                  <c:v>36536</c:v>
                </c:pt>
                <c:pt idx="785">
                  <c:v>36543</c:v>
                </c:pt>
                <c:pt idx="786">
                  <c:v>36550</c:v>
                </c:pt>
                <c:pt idx="787">
                  <c:v>36557</c:v>
                </c:pt>
                <c:pt idx="788">
                  <c:v>36564</c:v>
                </c:pt>
                <c:pt idx="789">
                  <c:v>36571</c:v>
                </c:pt>
                <c:pt idx="790">
                  <c:v>36578</c:v>
                </c:pt>
                <c:pt idx="791">
                  <c:v>36585</c:v>
                </c:pt>
                <c:pt idx="792">
                  <c:v>36592</c:v>
                </c:pt>
                <c:pt idx="793">
                  <c:v>36599</c:v>
                </c:pt>
                <c:pt idx="794">
                  <c:v>36606</c:v>
                </c:pt>
                <c:pt idx="795">
                  <c:v>36613</c:v>
                </c:pt>
                <c:pt idx="796">
                  <c:v>36620</c:v>
                </c:pt>
                <c:pt idx="797">
                  <c:v>36627</c:v>
                </c:pt>
                <c:pt idx="798">
                  <c:v>36634</c:v>
                </c:pt>
                <c:pt idx="799">
                  <c:v>36641</c:v>
                </c:pt>
                <c:pt idx="800">
                  <c:v>36648</c:v>
                </c:pt>
                <c:pt idx="801">
                  <c:v>36655</c:v>
                </c:pt>
                <c:pt idx="802">
                  <c:v>36662</c:v>
                </c:pt>
                <c:pt idx="803">
                  <c:v>36669</c:v>
                </c:pt>
                <c:pt idx="804">
                  <c:v>36676</c:v>
                </c:pt>
                <c:pt idx="805">
                  <c:v>36683</c:v>
                </c:pt>
                <c:pt idx="806">
                  <c:v>36690</c:v>
                </c:pt>
                <c:pt idx="807">
                  <c:v>36697</c:v>
                </c:pt>
                <c:pt idx="808">
                  <c:v>36704</c:v>
                </c:pt>
                <c:pt idx="809">
                  <c:v>36711</c:v>
                </c:pt>
                <c:pt idx="810">
                  <c:v>36718</c:v>
                </c:pt>
                <c:pt idx="811">
                  <c:v>36725</c:v>
                </c:pt>
                <c:pt idx="812">
                  <c:v>36732</c:v>
                </c:pt>
                <c:pt idx="813">
                  <c:v>36739</c:v>
                </c:pt>
                <c:pt idx="814">
                  <c:v>36746</c:v>
                </c:pt>
                <c:pt idx="815">
                  <c:v>36753</c:v>
                </c:pt>
                <c:pt idx="816">
                  <c:v>36760</c:v>
                </c:pt>
                <c:pt idx="817">
                  <c:v>36767</c:v>
                </c:pt>
                <c:pt idx="818">
                  <c:v>36774</c:v>
                </c:pt>
                <c:pt idx="819">
                  <c:v>36781</c:v>
                </c:pt>
                <c:pt idx="820">
                  <c:v>36788</c:v>
                </c:pt>
                <c:pt idx="821">
                  <c:v>36795</c:v>
                </c:pt>
                <c:pt idx="822">
                  <c:v>36802</c:v>
                </c:pt>
                <c:pt idx="823">
                  <c:v>36809</c:v>
                </c:pt>
                <c:pt idx="824">
                  <c:v>36816</c:v>
                </c:pt>
                <c:pt idx="825">
                  <c:v>36823</c:v>
                </c:pt>
                <c:pt idx="826">
                  <c:v>36830</c:v>
                </c:pt>
                <c:pt idx="827">
                  <c:v>36837</c:v>
                </c:pt>
                <c:pt idx="828">
                  <c:v>36844</c:v>
                </c:pt>
                <c:pt idx="829">
                  <c:v>36851</c:v>
                </c:pt>
                <c:pt idx="830">
                  <c:v>36858</c:v>
                </c:pt>
                <c:pt idx="831">
                  <c:v>36865</c:v>
                </c:pt>
                <c:pt idx="832">
                  <c:v>36872</c:v>
                </c:pt>
                <c:pt idx="833">
                  <c:v>36879</c:v>
                </c:pt>
                <c:pt idx="834">
                  <c:v>36886</c:v>
                </c:pt>
                <c:pt idx="835">
                  <c:v>36893</c:v>
                </c:pt>
                <c:pt idx="836">
                  <c:v>36900</c:v>
                </c:pt>
                <c:pt idx="837">
                  <c:v>36907</c:v>
                </c:pt>
                <c:pt idx="838">
                  <c:v>36914</c:v>
                </c:pt>
                <c:pt idx="839">
                  <c:v>36921</c:v>
                </c:pt>
                <c:pt idx="840">
                  <c:v>36928</c:v>
                </c:pt>
                <c:pt idx="841">
                  <c:v>36935</c:v>
                </c:pt>
                <c:pt idx="842">
                  <c:v>36942</c:v>
                </c:pt>
                <c:pt idx="843">
                  <c:v>36949</c:v>
                </c:pt>
                <c:pt idx="844">
                  <c:v>36956</c:v>
                </c:pt>
                <c:pt idx="845">
                  <c:v>36963</c:v>
                </c:pt>
                <c:pt idx="846">
                  <c:v>36970</c:v>
                </c:pt>
                <c:pt idx="847">
                  <c:v>36977</c:v>
                </c:pt>
                <c:pt idx="848">
                  <c:v>36984</c:v>
                </c:pt>
                <c:pt idx="849">
                  <c:v>36991</c:v>
                </c:pt>
                <c:pt idx="850">
                  <c:v>36998</c:v>
                </c:pt>
                <c:pt idx="851">
                  <c:v>37005</c:v>
                </c:pt>
                <c:pt idx="852">
                  <c:v>37012</c:v>
                </c:pt>
                <c:pt idx="853">
                  <c:v>37019</c:v>
                </c:pt>
                <c:pt idx="854">
                  <c:v>37026</c:v>
                </c:pt>
                <c:pt idx="855">
                  <c:v>37033</c:v>
                </c:pt>
                <c:pt idx="856">
                  <c:v>37040</c:v>
                </c:pt>
                <c:pt idx="857">
                  <c:v>37047</c:v>
                </c:pt>
                <c:pt idx="858">
                  <c:v>37054</c:v>
                </c:pt>
                <c:pt idx="859">
                  <c:v>37061</c:v>
                </c:pt>
                <c:pt idx="860">
                  <c:v>37068</c:v>
                </c:pt>
                <c:pt idx="861">
                  <c:v>37075</c:v>
                </c:pt>
                <c:pt idx="862">
                  <c:v>37082</c:v>
                </c:pt>
                <c:pt idx="863">
                  <c:v>37089</c:v>
                </c:pt>
                <c:pt idx="864">
                  <c:v>37096</c:v>
                </c:pt>
                <c:pt idx="865">
                  <c:v>37103</c:v>
                </c:pt>
                <c:pt idx="866">
                  <c:v>37110</c:v>
                </c:pt>
                <c:pt idx="867">
                  <c:v>37117</c:v>
                </c:pt>
                <c:pt idx="868">
                  <c:v>37124</c:v>
                </c:pt>
                <c:pt idx="869">
                  <c:v>37131</c:v>
                </c:pt>
                <c:pt idx="870">
                  <c:v>37138</c:v>
                </c:pt>
                <c:pt idx="871">
                  <c:v>37145</c:v>
                </c:pt>
                <c:pt idx="872">
                  <c:v>37152</c:v>
                </c:pt>
                <c:pt idx="873">
                  <c:v>37159</c:v>
                </c:pt>
                <c:pt idx="874">
                  <c:v>37166</c:v>
                </c:pt>
                <c:pt idx="875">
                  <c:v>37173</c:v>
                </c:pt>
                <c:pt idx="876">
                  <c:v>37180</c:v>
                </c:pt>
                <c:pt idx="877">
                  <c:v>37187</c:v>
                </c:pt>
                <c:pt idx="878">
                  <c:v>37194</c:v>
                </c:pt>
                <c:pt idx="879">
                  <c:v>37201</c:v>
                </c:pt>
                <c:pt idx="880">
                  <c:v>37208</c:v>
                </c:pt>
                <c:pt idx="881">
                  <c:v>37215</c:v>
                </c:pt>
                <c:pt idx="882">
                  <c:v>37222</c:v>
                </c:pt>
                <c:pt idx="883">
                  <c:v>37229</c:v>
                </c:pt>
                <c:pt idx="884">
                  <c:v>37236</c:v>
                </c:pt>
                <c:pt idx="885">
                  <c:v>37243</c:v>
                </c:pt>
                <c:pt idx="886">
                  <c:v>37250</c:v>
                </c:pt>
                <c:pt idx="887">
                  <c:v>37257</c:v>
                </c:pt>
                <c:pt idx="888">
                  <c:v>37264</c:v>
                </c:pt>
                <c:pt idx="889">
                  <c:v>37271</c:v>
                </c:pt>
                <c:pt idx="890">
                  <c:v>37278</c:v>
                </c:pt>
                <c:pt idx="891">
                  <c:v>37285</c:v>
                </c:pt>
                <c:pt idx="892">
                  <c:v>37292</c:v>
                </c:pt>
                <c:pt idx="893">
                  <c:v>37299</c:v>
                </c:pt>
                <c:pt idx="894">
                  <c:v>37306</c:v>
                </c:pt>
                <c:pt idx="895">
                  <c:v>37313</c:v>
                </c:pt>
                <c:pt idx="896">
                  <c:v>37320</c:v>
                </c:pt>
                <c:pt idx="897">
                  <c:v>37327</c:v>
                </c:pt>
                <c:pt idx="898">
                  <c:v>37334</c:v>
                </c:pt>
                <c:pt idx="899">
                  <c:v>37341</c:v>
                </c:pt>
                <c:pt idx="900">
                  <c:v>37348</c:v>
                </c:pt>
                <c:pt idx="901">
                  <c:v>37355</c:v>
                </c:pt>
                <c:pt idx="902">
                  <c:v>37362</c:v>
                </c:pt>
                <c:pt idx="903">
                  <c:v>37369</c:v>
                </c:pt>
                <c:pt idx="904">
                  <c:v>37376</c:v>
                </c:pt>
                <c:pt idx="905">
                  <c:v>37383</c:v>
                </c:pt>
                <c:pt idx="906">
                  <c:v>37390</c:v>
                </c:pt>
                <c:pt idx="907">
                  <c:v>37397</c:v>
                </c:pt>
                <c:pt idx="908">
                  <c:v>37404</c:v>
                </c:pt>
                <c:pt idx="909">
                  <c:v>37411</c:v>
                </c:pt>
                <c:pt idx="910">
                  <c:v>37418</c:v>
                </c:pt>
                <c:pt idx="911">
                  <c:v>37425</c:v>
                </c:pt>
                <c:pt idx="912">
                  <c:v>37432</c:v>
                </c:pt>
                <c:pt idx="913">
                  <c:v>37439</c:v>
                </c:pt>
                <c:pt idx="914">
                  <c:v>37446</c:v>
                </c:pt>
                <c:pt idx="915">
                  <c:v>37453</c:v>
                </c:pt>
                <c:pt idx="916">
                  <c:v>37460</c:v>
                </c:pt>
                <c:pt idx="917">
                  <c:v>37467</c:v>
                </c:pt>
                <c:pt idx="918">
                  <c:v>37474</c:v>
                </c:pt>
                <c:pt idx="919">
                  <c:v>37481</c:v>
                </c:pt>
                <c:pt idx="920">
                  <c:v>37488</c:v>
                </c:pt>
                <c:pt idx="921">
                  <c:v>37495</c:v>
                </c:pt>
                <c:pt idx="922">
                  <c:v>37502</c:v>
                </c:pt>
                <c:pt idx="923">
                  <c:v>37509</c:v>
                </c:pt>
                <c:pt idx="924">
                  <c:v>37516</c:v>
                </c:pt>
                <c:pt idx="925">
                  <c:v>37523</c:v>
                </c:pt>
                <c:pt idx="926">
                  <c:v>37530</c:v>
                </c:pt>
                <c:pt idx="927">
                  <c:v>37537</c:v>
                </c:pt>
                <c:pt idx="928">
                  <c:v>37544</c:v>
                </c:pt>
                <c:pt idx="929">
                  <c:v>37551</c:v>
                </c:pt>
                <c:pt idx="930">
                  <c:v>37558</c:v>
                </c:pt>
                <c:pt idx="931">
                  <c:v>37565</c:v>
                </c:pt>
                <c:pt idx="932">
                  <c:v>37572</c:v>
                </c:pt>
                <c:pt idx="933">
                  <c:v>37579</c:v>
                </c:pt>
                <c:pt idx="934">
                  <c:v>37586</c:v>
                </c:pt>
                <c:pt idx="935">
                  <c:v>37593</c:v>
                </c:pt>
                <c:pt idx="936">
                  <c:v>37600</c:v>
                </c:pt>
                <c:pt idx="937">
                  <c:v>37607</c:v>
                </c:pt>
                <c:pt idx="938">
                  <c:v>37614</c:v>
                </c:pt>
                <c:pt idx="939">
                  <c:v>37621</c:v>
                </c:pt>
                <c:pt idx="940">
                  <c:v>37628</c:v>
                </c:pt>
                <c:pt idx="941">
                  <c:v>37635</c:v>
                </c:pt>
                <c:pt idx="942">
                  <c:v>37642</c:v>
                </c:pt>
                <c:pt idx="943">
                  <c:v>37649</c:v>
                </c:pt>
                <c:pt idx="944">
                  <c:v>37656</c:v>
                </c:pt>
                <c:pt idx="945">
                  <c:v>37663</c:v>
                </c:pt>
                <c:pt idx="946">
                  <c:v>37670</c:v>
                </c:pt>
                <c:pt idx="947">
                  <c:v>37677</c:v>
                </c:pt>
                <c:pt idx="948">
                  <c:v>37684</c:v>
                </c:pt>
                <c:pt idx="949">
                  <c:v>37691</c:v>
                </c:pt>
                <c:pt idx="950">
                  <c:v>37698</c:v>
                </c:pt>
                <c:pt idx="951">
                  <c:v>37705</c:v>
                </c:pt>
                <c:pt idx="952">
                  <c:v>37712</c:v>
                </c:pt>
                <c:pt idx="953">
                  <c:v>37719</c:v>
                </c:pt>
                <c:pt idx="954">
                  <c:v>37726</c:v>
                </c:pt>
                <c:pt idx="955">
                  <c:v>37733</c:v>
                </c:pt>
                <c:pt idx="956">
                  <c:v>37740</c:v>
                </c:pt>
                <c:pt idx="957">
                  <c:v>37747</c:v>
                </c:pt>
                <c:pt idx="958">
                  <c:v>37754</c:v>
                </c:pt>
                <c:pt idx="959">
                  <c:v>37761</c:v>
                </c:pt>
                <c:pt idx="960">
                  <c:v>37768</c:v>
                </c:pt>
                <c:pt idx="961">
                  <c:v>37775</c:v>
                </c:pt>
                <c:pt idx="962">
                  <c:v>37782</c:v>
                </c:pt>
                <c:pt idx="963">
                  <c:v>37789</c:v>
                </c:pt>
                <c:pt idx="964">
                  <c:v>37796</c:v>
                </c:pt>
                <c:pt idx="965">
                  <c:v>37803</c:v>
                </c:pt>
                <c:pt idx="966">
                  <c:v>37810</c:v>
                </c:pt>
                <c:pt idx="967">
                  <c:v>37817</c:v>
                </c:pt>
                <c:pt idx="968">
                  <c:v>37824</c:v>
                </c:pt>
                <c:pt idx="969">
                  <c:v>37831</c:v>
                </c:pt>
                <c:pt idx="970">
                  <c:v>37838</c:v>
                </c:pt>
                <c:pt idx="971">
                  <c:v>37845</c:v>
                </c:pt>
                <c:pt idx="972">
                  <c:v>37852</c:v>
                </c:pt>
                <c:pt idx="973">
                  <c:v>37859</c:v>
                </c:pt>
                <c:pt idx="974">
                  <c:v>37866</c:v>
                </c:pt>
                <c:pt idx="975">
                  <c:v>37873</c:v>
                </c:pt>
                <c:pt idx="976">
                  <c:v>37880</c:v>
                </c:pt>
                <c:pt idx="977">
                  <c:v>37887</c:v>
                </c:pt>
                <c:pt idx="978">
                  <c:v>37894</c:v>
                </c:pt>
                <c:pt idx="979">
                  <c:v>37901</c:v>
                </c:pt>
                <c:pt idx="980">
                  <c:v>37908</c:v>
                </c:pt>
                <c:pt idx="981">
                  <c:v>37915</c:v>
                </c:pt>
                <c:pt idx="982">
                  <c:v>37922</c:v>
                </c:pt>
                <c:pt idx="983">
                  <c:v>37929</c:v>
                </c:pt>
                <c:pt idx="984">
                  <c:v>37936</c:v>
                </c:pt>
                <c:pt idx="985">
                  <c:v>37943</c:v>
                </c:pt>
                <c:pt idx="986">
                  <c:v>37950</c:v>
                </c:pt>
                <c:pt idx="987">
                  <c:v>37957</c:v>
                </c:pt>
                <c:pt idx="988">
                  <c:v>37964</c:v>
                </c:pt>
                <c:pt idx="989">
                  <c:v>37971</c:v>
                </c:pt>
                <c:pt idx="990">
                  <c:v>37978</c:v>
                </c:pt>
                <c:pt idx="991">
                  <c:v>37985</c:v>
                </c:pt>
                <c:pt idx="992">
                  <c:v>37992</c:v>
                </c:pt>
                <c:pt idx="993">
                  <c:v>37999</c:v>
                </c:pt>
                <c:pt idx="994">
                  <c:v>38006</c:v>
                </c:pt>
                <c:pt idx="995">
                  <c:v>38013</c:v>
                </c:pt>
                <c:pt idx="996">
                  <c:v>38020</c:v>
                </c:pt>
                <c:pt idx="997">
                  <c:v>38027</c:v>
                </c:pt>
                <c:pt idx="998">
                  <c:v>38034</c:v>
                </c:pt>
                <c:pt idx="999">
                  <c:v>38041</c:v>
                </c:pt>
                <c:pt idx="1000">
                  <c:v>38048</c:v>
                </c:pt>
                <c:pt idx="1001">
                  <c:v>38055</c:v>
                </c:pt>
                <c:pt idx="1002">
                  <c:v>38062</c:v>
                </c:pt>
                <c:pt idx="1003">
                  <c:v>38069</c:v>
                </c:pt>
                <c:pt idx="1004">
                  <c:v>38076</c:v>
                </c:pt>
                <c:pt idx="1005">
                  <c:v>38083</c:v>
                </c:pt>
                <c:pt idx="1006">
                  <c:v>38090</c:v>
                </c:pt>
                <c:pt idx="1007">
                  <c:v>38097</c:v>
                </c:pt>
                <c:pt idx="1008">
                  <c:v>38104</c:v>
                </c:pt>
                <c:pt idx="1009">
                  <c:v>38111</c:v>
                </c:pt>
                <c:pt idx="1010">
                  <c:v>38118</c:v>
                </c:pt>
                <c:pt idx="1011">
                  <c:v>38125</c:v>
                </c:pt>
                <c:pt idx="1012">
                  <c:v>38132</c:v>
                </c:pt>
                <c:pt idx="1013">
                  <c:v>38139</c:v>
                </c:pt>
                <c:pt idx="1014">
                  <c:v>38146</c:v>
                </c:pt>
                <c:pt idx="1015">
                  <c:v>38153</c:v>
                </c:pt>
                <c:pt idx="1016">
                  <c:v>38160</c:v>
                </c:pt>
                <c:pt idx="1017">
                  <c:v>38167</c:v>
                </c:pt>
                <c:pt idx="1018">
                  <c:v>38174</c:v>
                </c:pt>
                <c:pt idx="1019">
                  <c:v>38181</c:v>
                </c:pt>
                <c:pt idx="1020">
                  <c:v>38188</c:v>
                </c:pt>
                <c:pt idx="1021">
                  <c:v>38195</c:v>
                </c:pt>
                <c:pt idx="1022">
                  <c:v>38202</c:v>
                </c:pt>
                <c:pt idx="1023">
                  <c:v>38209</c:v>
                </c:pt>
                <c:pt idx="1024">
                  <c:v>38216</c:v>
                </c:pt>
                <c:pt idx="1025">
                  <c:v>38223</c:v>
                </c:pt>
                <c:pt idx="1026">
                  <c:v>38230</c:v>
                </c:pt>
                <c:pt idx="1027">
                  <c:v>38237</c:v>
                </c:pt>
                <c:pt idx="1028">
                  <c:v>38244</c:v>
                </c:pt>
                <c:pt idx="1029">
                  <c:v>38251</c:v>
                </c:pt>
                <c:pt idx="1030">
                  <c:v>38258</c:v>
                </c:pt>
                <c:pt idx="1031">
                  <c:v>38265</c:v>
                </c:pt>
                <c:pt idx="1032">
                  <c:v>38272</c:v>
                </c:pt>
                <c:pt idx="1033">
                  <c:v>38279</c:v>
                </c:pt>
                <c:pt idx="1034">
                  <c:v>38286</c:v>
                </c:pt>
                <c:pt idx="1035">
                  <c:v>38293</c:v>
                </c:pt>
                <c:pt idx="1036">
                  <c:v>38300</c:v>
                </c:pt>
                <c:pt idx="1037">
                  <c:v>38307</c:v>
                </c:pt>
                <c:pt idx="1038">
                  <c:v>38314</c:v>
                </c:pt>
                <c:pt idx="1039">
                  <c:v>38321</c:v>
                </c:pt>
                <c:pt idx="1040">
                  <c:v>38328</c:v>
                </c:pt>
                <c:pt idx="1041">
                  <c:v>38335</c:v>
                </c:pt>
                <c:pt idx="1042">
                  <c:v>38342</c:v>
                </c:pt>
                <c:pt idx="1043">
                  <c:v>38349</c:v>
                </c:pt>
                <c:pt idx="1044">
                  <c:v>38356</c:v>
                </c:pt>
                <c:pt idx="1045">
                  <c:v>38363</c:v>
                </c:pt>
                <c:pt idx="1046">
                  <c:v>38370</c:v>
                </c:pt>
                <c:pt idx="1047">
                  <c:v>38377</c:v>
                </c:pt>
                <c:pt idx="1048">
                  <c:v>38384</c:v>
                </c:pt>
                <c:pt idx="1049">
                  <c:v>38391</c:v>
                </c:pt>
                <c:pt idx="1050">
                  <c:v>38398</c:v>
                </c:pt>
                <c:pt idx="1051">
                  <c:v>38405</c:v>
                </c:pt>
                <c:pt idx="1052">
                  <c:v>38412</c:v>
                </c:pt>
                <c:pt idx="1053">
                  <c:v>38419</c:v>
                </c:pt>
                <c:pt idx="1054">
                  <c:v>38426</c:v>
                </c:pt>
                <c:pt idx="1055">
                  <c:v>38433</c:v>
                </c:pt>
                <c:pt idx="1056">
                  <c:v>38440</c:v>
                </c:pt>
                <c:pt idx="1057">
                  <c:v>38447</c:v>
                </c:pt>
                <c:pt idx="1058">
                  <c:v>38454</c:v>
                </c:pt>
                <c:pt idx="1059">
                  <c:v>38461</c:v>
                </c:pt>
                <c:pt idx="1060">
                  <c:v>38468</c:v>
                </c:pt>
                <c:pt idx="1061">
                  <c:v>38475</c:v>
                </c:pt>
                <c:pt idx="1062">
                  <c:v>38482</c:v>
                </c:pt>
                <c:pt idx="1063">
                  <c:v>38489</c:v>
                </c:pt>
                <c:pt idx="1064">
                  <c:v>38496</c:v>
                </c:pt>
                <c:pt idx="1065">
                  <c:v>38503</c:v>
                </c:pt>
                <c:pt idx="1066">
                  <c:v>38510</c:v>
                </c:pt>
                <c:pt idx="1067">
                  <c:v>38517</c:v>
                </c:pt>
                <c:pt idx="1068">
                  <c:v>38524</c:v>
                </c:pt>
                <c:pt idx="1069">
                  <c:v>38531</c:v>
                </c:pt>
                <c:pt idx="1070">
                  <c:v>38538</c:v>
                </c:pt>
                <c:pt idx="1071">
                  <c:v>38545</c:v>
                </c:pt>
                <c:pt idx="1072">
                  <c:v>38552</c:v>
                </c:pt>
                <c:pt idx="1073">
                  <c:v>38559</c:v>
                </c:pt>
                <c:pt idx="1074">
                  <c:v>38566</c:v>
                </c:pt>
                <c:pt idx="1075">
                  <c:v>38573</c:v>
                </c:pt>
                <c:pt idx="1076">
                  <c:v>38580</c:v>
                </c:pt>
                <c:pt idx="1077">
                  <c:v>38587</c:v>
                </c:pt>
                <c:pt idx="1078">
                  <c:v>38594</c:v>
                </c:pt>
                <c:pt idx="1079">
                  <c:v>38601</c:v>
                </c:pt>
                <c:pt idx="1080">
                  <c:v>38608</c:v>
                </c:pt>
                <c:pt idx="1081">
                  <c:v>38615</c:v>
                </c:pt>
                <c:pt idx="1082">
                  <c:v>38622</c:v>
                </c:pt>
                <c:pt idx="1083">
                  <c:v>38629</c:v>
                </c:pt>
                <c:pt idx="1084">
                  <c:v>38636</c:v>
                </c:pt>
                <c:pt idx="1085">
                  <c:v>38643</c:v>
                </c:pt>
                <c:pt idx="1086">
                  <c:v>38650</c:v>
                </c:pt>
                <c:pt idx="1087">
                  <c:v>38657</c:v>
                </c:pt>
                <c:pt idx="1088">
                  <c:v>38664</c:v>
                </c:pt>
                <c:pt idx="1089">
                  <c:v>38671</c:v>
                </c:pt>
                <c:pt idx="1090">
                  <c:v>38678</c:v>
                </c:pt>
                <c:pt idx="1091">
                  <c:v>38685</c:v>
                </c:pt>
                <c:pt idx="1092">
                  <c:v>38692</c:v>
                </c:pt>
                <c:pt idx="1093">
                  <c:v>38699</c:v>
                </c:pt>
                <c:pt idx="1094">
                  <c:v>38706</c:v>
                </c:pt>
                <c:pt idx="1095">
                  <c:v>38713</c:v>
                </c:pt>
                <c:pt idx="1096">
                  <c:v>38720</c:v>
                </c:pt>
                <c:pt idx="1097">
                  <c:v>38727</c:v>
                </c:pt>
                <c:pt idx="1098">
                  <c:v>38734</c:v>
                </c:pt>
                <c:pt idx="1099">
                  <c:v>38741</c:v>
                </c:pt>
                <c:pt idx="1100">
                  <c:v>38748</c:v>
                </c:pt>
                <c:pt idx="1101">
                  <c:v>38755</c:v>
                </c:pt>
                <c:pt idx="1102">
                  <c:v>38762</c:v>
                </c:pt>
                <c:pt idx="1103">
                  <c:v>38769</c:v>
                </c:pt>
                <c:pt idx="1104">
                  <c:v>38776</c:v>
                </c:pt>
                <c:pt idx="1105">
                  <c:v>38783</c:v>
                </c:pt>
                <c:pt idx="1106">
                  <c:v>38790</c:v>
                </c:pt>
                <c:pt idx="1107">
                  <c:v>38797</c:v>
                </c:pt>
                <c:pt idx="1108">
                  <c:v>38804</c:v>
                </c:pt>
                <c:pt idx="1109">
                  <c:v>38811</c:v>
                </c:pt>
                <c:pt idx="1110">
                  <c:v>38818</c:v>
                </c:pt>
                <c:pt idx="1111">
                  <c:v>38825</c:v>
                </c:pt>
                <c:pt idx="1112">
                  <c:v>38832</c:v>
                </c:pt>
                <c:pt idx="1113">
                  <c:v>38839</c:v>
                </c:pt>
                <c:pt idx="1114">
                  <c:v>38846</c:v>
                </c:pt>
                <c:pt idx="1115">
                  <c:v>38853</c:v>
                </c:pt>
                <c:pt idx="1116">
                  <c:v>38860</c:v>
                </c:pt>
                <c:pt idx="1117">
                  <c:v>38867</c:v>
                </c:pt>
                <c:pt idx="1118">
                  <c:v>38874</c:v>
                </c:pt>
                <c:pt idx="1119">
                  <c:v>38881</c:v>
                </c:pt>
                <c:pt idx="1120">
                  <c:v>38888</c:v>
                </c:pt>
                <c:pt idx="1121">
                  <c:v>38895</c:v>
                </c:pt>
                <c:pt idx="1122">
                  <c:v>38902</c:v>
                </c:pt>
                <c:pt idx="1123">
                  <c:v>38909</c:v>
                </c:pt>
                <c:pt idx="1124">
                  <c:v>38916</c:v>
                </c:pt>
                <c:pt idx="1125">
                  <c:v>38923</c:v>
                </c:pt>
                <c:pt idx="1126">
                  <c:v>38930</c:v>
                </c:pt>
                <c:pt idx="1127">
                  <c:v>38937</c:v>
                </c:pt>
                <c:pt idx="1128">
                  <c:v>38944</c:v>
                </c:pt>
                <c:pt idx="1129">
                  <c:v>38951</c:v>
                </c:pt>
                <c:pt idx="1130">
                  <c:v>38958</c:v>
                </c:pt>
                <c:pt idx="1131">
                  <c:v>38965</c:v>
                </c:pt>
                <c:pt idx="1132">
                  <c:v>38972</c:v>
                </c:pt>
                <c:pt idx="1133">
                  <c:v>38979</c:v>
                </c:pt>
                <c:pt idx="1134">
                  <c:v>38986</c:v>
                </c:pt>
                <c:pt idx="1135">
                  <c:v>38993</c:v>
                </c:pt>
                <c:pt idx="1136">
                  <c:v>39000</c:v>
                </c:pt>
                <c:pt idx="1137">
                  <c:v>39007</c:v>
                </c:pt>
                <c:pt idx="1138">
                  <c:v>39014</c:v>
                </c:pt>
                <c:pt idx="1139">
                  <c:v>39021</c:v>
                </c:pt>
                <c:pt idx="1140">
                  <c:v>39028</c:v>
                </c:pt>
                <c:pt idx="1141">
                  <c:v>39035</c:v>
                </c:pt>
                <c:pt idx="1142">
                  <c:v>39042</c:v>
                </c:pt>
                <c:pt idx="1143">
                  <c:v>39049</c:v>
                </c:pt>
                <c:pt idx="1144">
                  <c:v>39056</c:v>
                </c:pt>
                <c:pt idx="1145">
                  <c:v>39063</c:v>
                </c:pt>
                <c:pt idx="1146">
                  <c:v>39070</c:v>
                </c:pt>
                <c:pt idx="1147">
                  <c:v>39077</c:v>
                </c:pt>
                <c:pt idx="1148">
                  <c:v>39084</c:v>
                </c:pt>
                <c:pt idx="1149">
                  <c:v>39091</c:v>
                </c:pt>
                <c:pt idx="1150">
                  <c:v>39098</c:v>
                </c:pt>
                <c:pt idx="1151">
                  <c:v>39105</c:v>
                </c:pt>
                <c:pt idx="1152">
                  <c:v>39112</c:v>
                </c:pt>
                <c:pt idx="1153">
                  <c:v>39119</c:v>
                </c:pt>
                <c:pt idx="1154">
                  <c:v>39126</c:v>
                </c:pt>
                <c:pt idx="1155">
                  <c:v>39133</c:v>
                </c:pt>
                <c:pt idx="1156">
                  <c:v>39140</c:v>
                </c:pt>
                <c:pt idx="1157">
                  <c:v>39147</c:v>
                </c:pt>
                <c:pt idx="1158">
                  <c:v>39154</c:v>
                </c:pt>
                <c:pt idx="1159">
                  <c:v>39161</c:v>
                </c:pt>
                <c:pt idx="1160">
                  <c:v>39168</c:v>
                </c:pt>
                <c:pt idx="1161">
                  <c:v>39175</c:v>
                </c:pt>
                <c:pt idx="1162">
                  <c:v>39182</c:v>
                </c:pt>
                <c:pt idx="1163">
                  <c:v>39189</c:v>
                </c:pt>
                <c:pt idx="1164">
                  <c:v>39196</c:v>
                </c:pt>
                <c:pt idx="1165">
                  <c:v>39203</c:v>
                </c:pt>
                <c:pt idx="1166">
                  <c:v>39210</c:v>
                </c:pt>
                <c:pt idx="1167">
                  <c:v>39217</c:v>
                </c:pt>
                <c:pt idx="1168">
                  <c:v>39224</c:v>
                </c:pt>
                <c:pt idx="1169">
                  <c:v>39231</c:v>
                </c:pt>
                <c:pt idx="1170">
                  <c:v>39238</c:v>
                </c:pt>
                <c:pt idx="1171">
                  <c:v>39245</c:v>
                </c:pt>
                <c:pt idx="1172">
                  <c:v>39252</c:v>
                </c:pt>
                <c:pt idx="1173">
                  <c:v>39259</c:v>
                </c:pt>
                <c:pt idx="1174">
                  <c:v>39266</c:v>
                </c:pt>
                <c:pt idx="1175">
                  <c:v>39273</c:v>
                </c:pt>
                <c:pt idx="1176">
                  <c:v>39280</c:v>
                </c:pt>
                <c:pt idx="1177">
                  <c:v>39287</c:v>
                </c:pt>
                <c:pt idx="1178">
                  <c:v>39294</c:v>
                </c:pt>
                <c:pt idx="1179">
                  <c:v>39301</c:v>
                </c:pt>
                <c:pt idx="1180">
                  <c:v>39308</c:v>
                </c:pt>
                <c:pt idx="1181">
                  <c:v>39315</c:v>
                </c:pt>
                <c:pt idx="1182">
                  <c:v>39322</c:v>
                </c:pt>
                <c:pt idx="1183">
                  <c:v>39329</c:v>
                </c:pt>
                <c:pt idx="1184">
                  <c:v>39336</c:v>
                </c:pt>
                <c:pt idx="1185">
                  <c:v>39343</c:v>
                </c:pt>
                <c:pt idx="1186">
                  <c:v>39350</c:v>
                </c:pt>
                <c:pt idx="1187">
                  <c:v>39357</c:v>
                </c:pt>
                <c:pt idx="1188">
                  <c:v>39364</c:v>
                </c:pt>
                <c:pt idx="1189">
                  <c:v>39371</c:v>
                </c:pt>
                <c:pt idx="1190">
                  <c:v>39378</c:v>
                </c:pt>
                <c:pt idx="1191">
                  <c:v>39385</c:v>
                </c:pt>
                <c:pt idx="1192">
                  <c:v>39392</c:v>
                </c:pt>
                <c:pt idx="1193">
                  <c:v>39399</c:v>
                </c:pt>
                <c:pt idx="1194">
                  <c:v>39406</c:v>
                </c:pt>
                <c:pt idx="1195">
                  <c:v>39413</c:v>
                </c:pt>
                <c:pt idx="1196">
                  <c:v>39420</c:v>
                </c:pt>
                <c:pt idx="1197">
                  <c:v>39427</c:v>
                </c:pt>
                <c:pt idx="1198">
                  <c:v>39434</c:v>
                </c:pt>
                <c:pt idx="1199">
                  <c:v>39441</c:v>
                </c:pt>
                <c:pt idx="1200">
                  <c:v>39448</c:v>
                </c:pt>
                <c:pt idx="1201">
                  <c:v>39455</c:v>
                </c:pt>
                <c:pt idx="1202">
                  <c:v>39462</c:v>
                </c:pt>
                <c:pt idx="1203">
                  <c:v>39469</c:v>
                </c:pt>
                <c:pt idx="1204">
                  <c:v>39476</c:v>
                </c:pt>
                <c:pt idx="1205">
                  <c:v>39483</c:v>
                </c:pt>
                <c:pt idx="1206">
                  <c:v>39490</c:v>
                </c:pt>
                <c:pt idx="1207">
                  <c:v>39497</c:v>
                </c:pt>
                <c:pt idx="1208">
                  <c:v>39504</c:v>
                </c:pt>
                <c:pt idx="1209">
                  <c:v>39511</c:v>
                </c:pt>
                <c:pt idx="1210">
                  <c:v>39518</c:v>
                </c:pt>
                <c:pt idx="1211">
                  <c:v>39525</c:v>
                </c:pt>
                <c:pt idx="1212">
                  <c:v>39532</c:v>
                </c:pt>
                <c:pt idx="1213">
                  <c:v>39539</c:v>
                </c:pt>
                <c:pt idx="1214">
                  <c:v>39546</c:v>
                </c:pt>
                <c:pt idx="1215">
                  <c:v>39553</c:v>
                </c:pt>
                <c:pt idx="1216">
                  <c:v>39560</c:v>
                </c:pt>
                <c:pt idx="1217">
                  <c:v>39567</c:v>
                </c:pt>
                <c:pt idx="1218">
                  <c:v>39574</c:v>
                </c:pt>
                <c:pt idx="1219">
                  <c:v>39581</c:v>
                </c:pt>
                <c:pt idx="1220">
                  <c:v>39588</c:v>
                </c:pt>
                <c:pt idx="1221">
                  <c:v>39595</c:v>
                </c:pt>
                <c:pt idx="1222">
                  <c:v>39602</c:v>
                </c:pt>
                <c:pt idx="1223">
                  <c:v>39609</c:v>
                </c:pt>
                <c:pt idx="1224">
                  <c:v>39616</c:v>
                </c:pt>
                <c:pt idx="1225">
                  <c:v>39623</c:v>
                </c:pt>
                <c:pt idx="1226">
                  <c:v>39630</c:v>
                </c:pt>
                <c:pt idx="1227">
                  <c:v>39637</c:v>
                </c:pt>
                <c:pt idx="1228">
                  <c:v>39644</c:v>
                </c:pt>
                <c:pt idx="1229">
                  <c:v>39651</c:v>
                </c:pt>
                <c:pt idx="1230">
                  <c:v>39658</c:v>
                </c:pt>
                <c:pt idx="1231">
                  <c:v>39665</c:v>
                </c:pt>
                <c:pt idx="1232">
                  <c:v>39672</c:v>
                </c:pt>
                <c:pt idx="1233">
                  <c:v>39679</c:v>
                </c:pt>
                <c:pt idx="1234">
                  <c:v>39686</c:v>
                </c:pt>
                <c:pt idx="1235">
                  <c:v>39693</c:v>
                </c:pt>
                <c:pt idx="1236">
                  <c:v>39700</c:v>
                </c:pt>
                <c:pt idx="1237">
                  <c:v>39707</c:v>
                </c:pt>
                <c:pt idx="1238">
                  <c:v>39714</c:v>
                </c:pt>
                <c:pt idx="1239">
                  <c:v>39721</c:v>
                </c:pt>
                <c:pt idx="1240">
                  <c:v>39728</c:v>
                </c:pt>
                <c:pt idx="1241">
                  <c:v>39735</c:v>
                </c:pt>
                <c:pt idx="1242">
                  <c:v>39742</c:v>
                </c:pt>
                <c:pt idx="1243">
                  <c:v>39749</c:v>
                </c:pt>
                <c:pt idx="1244">
                  <c:v>39756</c:v>
                </c:pt>
                <c:pt idx="1245">
                  <c:v>39763</c:v>
                </c:pt>
                <c:pt idx="1246">
                  <c:v>39770</c:v>
                </c:pt>
                <c:pt idx="1247">
                  <c:v>39777</c:v>
                </c:pt>
                <c:pt idx="1248">
                  <c:v>39784</c:v>
                </c:pt>
                <c:pt idx="1249">
                  <c:v>39791</c:v>
                </c:pt>
                <c:pt idx="1250">
                  <c:v>39798</c:v>
                </c:pt>
                <c:pt idx="1251">
                  <c:v>39805</c:v>
                </c:pt>
                <c:pt idx="1252">
                  <c:v>39812</c:v>
                </c:pt>
                <c:pt idx="1253">
                  <c:v>39819</c:v>
                </c:pt>
                <c:pt idx="1254">
                  <c:v>39826</c:v>
                </c:pt>
                <c:pt idx="1255">
                  <c:v>39833</c:v>
                </c:pt>
                <c:pt idx="1256">
                  <c:v>39840</c:v>
                </c:pt>
                <c:pt idx="1257">
                  <c:v>39847</c:v>
                </c:pt>
                <c:pt idx="1258">
                  <c:v>39854</c:v>
                </c:pt>
                <c:pt idx="1259">
                  <c:v>39861</c:v>
                </c:pt>
                <c:pt idx="1260">
                  <c:v>39868</c:v>
                </c:pt>
                <c:pt idx="1261">
                  <c:v>39875</c:v>
                </c:pt>
                <c:pt idx="1262">
                  <c:v>39882</c:v>
                </c:pt>
                <c:pt idx="1263">
                  <c:v>39889</c:v>
                </c:pt>
                <c:pt idx="1264">
                  <c:v>39896</c:v>
                </c:pt>
                <c:pt idx="1265">
                  <c:v>39903</c:v>
                </c:pt>
                <c:pt idx="1266">
                  <c:v>39910</c:v>
                </c:pt>
                <c:pt idx="1267">
                  <c:v>39917</c:v>
                </c:pt>
                <c:pt idx="1268">
                  <c:v>39924</c:v>
                </c:pt>
                <c:pt idx="1269">
                  <c:v>39931</c:v>
                </c:pt>
                <c:pt idx="1270">
                  <c:v>39938</c:v>
                </c:pt>
                <c:pt idx="1271">
                  <c:v>39945</c:v>
                </c:pt>
                <c:pt idx="1272">
                  <c:v>39952</c:v>
                </c:pt>
                <c:pt idx="1273">
                  <c:v>39959</c:v>
                </c:pt>
                <c:pt idx="1274">
                  <c:v>39966</c:v>
                </c:pt>
                <c:pt idx="1275">
                  <c:v>39973</c:v>
                </c:pt>
                <c:pt idx="1276">
                  <c:v>39980</c:v>
                </c:pt>
                <c:pt idx="1277">
                  <c:v>39987</c:v>
                </c:pt>
                <c:pt idx="1278">
                  <c:v>39994</c:v>
                </c:pt>
                <c:pt idx="1279">
                  <c:v>40001</c:v>
                </c:pt>
                <c:pt idx="1280">
                  <c:v>40008</c:v>
                </c:pt>
                <c:pt idx="1281">
                  <c:v>40015</c:v>
                </c:pt>
                <c:pt idx="1282">
                  <c:v>40022</c:v>
                </c:pt>
                <c:pt idx="1283">
                  <c:v>40029</c:v>
                </c:pt>
                <c:pt idx="1284">
                  <c:v>40036</c:v>
                </c:pt>
                <c:pt idx="1285">
                  <c:v>40043</c:v>
                </c:pt>
                <c:pt idx="1286">
                  <c:v>40050</c:v>
                </c:pt>
                <c:pt idx="1287">
                  <c:v>40057</c:v>
                </c:pt>
                <c:pt idx="1288">
                  <c:v>40064</c:v>
                </c:pt>
                <c:pt idx="1289">
                  <c:v>40071</c:v>
                </c:pt>
                <c:pt idx="1290">
                  <c:v>40078</c:v>
                </c:pt>
                <c:pt idx="1291">
                  <c:v>40085</c:v>
                </c:pt>
                <c:pt idx="1292">
                  <c:v>40092</c:v>
                </c:pt>
                <c:pt idx="1293">
                  <c:v>40099</c:v>
                </c:pt>
                <c:pt idx="1294">
                  <c:v>40106</c:v>
                </c:pt>
                <c:pt idx="1295">
                  <c:v>40113</c:v>
                </c:pt>
                <c:pt idx="1296">
                  <c:v>40120</c:v>
                </c:pt>
                <c:pt idx="1297">
                  <c:v>40127</c:v>
                </c:pt>
                <c:pt idx="1298">
                  <c:v>40134</c:v>
                </c:pt>
                <c:pt idx="1299">
                  <c:v>40141</c:v>
                </c:pt>
                <c:pt idx="1300">
                  <c:v>40148</c:v>
                </c:pt>
                <c:pt idx="1301">
                  <c:v>40155</c:v>
                </c:pt>
                <c:pt idx="1302">
                  <c:v>40162</c:v>
                </c:pt>
                <c:pt idx="1303">
                  <c:v>40169</c:v>
                </c:pt>
                <c:pt idx="1304">
                  <c:v>40176</c:v>
                </c:pt>
                <c:pt idx="1305">
                  <c:v>40183</c:v>
                </c:pt>
                <c:pt idx="1306">
                  <c:v>40190</c:v>
                </c:pt>
                <c:pt idx="1307">
                  <c:v>40197</c:v>
                </c:pt>
                <c:pt idx="1308">
                  <c:v>40204</c:v>
                </c:pt>
                <c:pt idx="1309">
                  <c:v>40211</c:v>
                </c:pt>
                <c:pt idx="1310">
                  <c:v>40218</c:v>
                </c:pt>
                <c:pt idx="1311">
                  <c:v>40225</c:v>
                </c:pt>
                <c:pt idx="1312">
                  <c:v>40232</c:v>
                </c:pt>
                <c:pt idx="1313">
                  <c:v>40239</c:v>
                </c:pt>
                <c:pt idx="1314">
                  <c:v>40246</c:v>
                </c:pt>
                <c:pt idx="1315">
                  <c:v>40253</c:v>
                </c:pt>
                <c:pt idx="1316">
                  <c:v>40260</c:v>
                </c:pt>
                <c:pt idx="1317">
                  <c:v>40267</c:v>
                </c:pt>
                <c:pt idx="1318">
                  <c:v>40274</c:v>
                </c:pt>
                <c:pt idx="1319">
                  <c:v>40281</c:v>
                </c:pt>
                <c:pt idx="1320">
                  <c:v>40288</c:v>
                </c:pt>
                <c:pt idx="1321">
                  <c:v>40295</c:v>
                </c:pt>
                <c:pt idx="1322">
                  <c:v>40302</c:v>
                </c:pt>
                <c:pt idx="1323">
                  <c:v>40309</c:v>
                </c:pt>
                <c:pt idx="1324">
                  <c:v>40316</c:v>
                </c:pt>
                <c:pt idx="1325">
                  <c:v>40323</c:v>
                </c:pt>
                <c:pt idx="1326">
                  <c:v>40330</c:v>
                </c:pt>
                <c:pt idx="1327">
                  <c:v>40337</c:v>
                </c:pt>
                <c:pt idx="1328">
                  <c:v>40344</c:v>
                </c:pt>
                <c:pt idx="1329">
                  <c:v>40351</c:v>
                </c:pt>
                <c:pt idx="1330">
                  <c:v>40358</c:v>
                </c:pt>
                <c:pt idx="1331">
                  <c:v>40365</c:v>
                </c:pt>
                <c:pt idx="1332">
                  <c:v>40372</c:v>
                </c:pt>
                <c:pt idx="1333">
                  <c:v>40379</c:v>
                </c:pt>
                <c:pt idx="1334">
                  <c:v>40386</c:v>
                </c:pt>
                <c:pt idx="1335">
                  <c:v>40393</c:v>
                </c:pt>
                <c:pt idx="1336">
                  <c:v>40400</c:v>
                </c:pt>
                <c:pt idx="1337">
                  <c:v>40407</c:v>
                </c:pt>
                <c:pt idx="1338">
                  <c:v>40414</c:v>
                </c:pt>
                <c:pt idx="1339">
                  <c:v>40421</c:v>
                </c:pt>
                <c:pt idx="1340">
                  <c:v>40428</c:v>
                </c:pt>
                <c:pt idx="1341">
                  <c:v>40435</c:v>
                </c:pt>
                <c:pt idx="1342">
                  <c:v>40442</c:v>
                </c:pt>
                <c:pt idx="1343">
                  <c:v>40449</c:v>
                </c:pt>
                <c:pt idx="1344">
                  <c:v>40456</c:v>
                </c:pt>
                <c:pt idx="1345">
                  <c:v>40463</c:v>
                </c:pt>
                <c:pt idx="1346">
                  <c:v>40470</c:v>
                </c:pt>
                <c:pt idx="1347">
                  <c:v>40477</c:v>
                </c:pt>
                <c:pt idx="1348">
                  <c:v>40484</c:v>
                </c:pt>
                <c:pt idx="1349">
                  <c:v>40491</c:v>
                </c:pt>
                <c:pt idx="1350">
                  <c:v>40498</c:v>
                </c:pt>
                <c:pt idx="1351">
                  <c:v>40505</c:v>
                </c:pt>
                <c:pt idx="1352">
                  <c:v>40512</c:v>
                </c:pt>
                <c:pt idx="1353">
                  <c:v>40519</c:v>
                </c:pt>
                <c:pt idx="1354">
                  <c:v>40526</c:v>
                </c:pt>
                <c:pt idx="1355">
                  <c:v>40533</c:v>
                </c:pt>
                <c:pt idx="1356">
                  <c:v>40540</c:v>
                </c:pt>
                <c:pt idx="1357">
                  <c:v>40547</c:v>
                </c:pt>
                <c:pt idx="1358">
                  <c:v>40554</c:v>
                </c:pt>
                <c:pt idx="1359">
                  <c:v>40561</c:v>
                </c:pt>
                <c:pt idx="1360">
                  <c:v>40568</c:v>
                </c:pt>
                <c:pt idx="1361">
                  <c:v>40575</c:v>
                </c:pt>
                <c:pt idx="1362">
                  <c:v>40582</c:v>
                </c:pt>
                <c:pt idx="1363">
                  <c:v>40589</c:v>
                </c:pt>
                <c:pt idx="1364">
                  <c:v>40596</c:v>
                </c:pt>
                <c:pt idx="1365">
                  <c:v>40603</c:v>
                </c:pt>
                <c:pt idx="1366">
                  <c:v>40610</c:v>
                </c:pt>
                <c:pt idx="1367">
                  <c:v>40617</c:v>
                </c:pt>
                <c:pt idx="1368">
                  <c:v>40624</c:v>
                </c:pt>
                <c:pt idx="1369">
                  <c:v>40631</c:v>
                </c:pt>
                <c:pt idx="1370">
                  <c:v>40638</c:v>
                </c:pt>
                <c:pt idx="1371">
                  <c:v>40645</c:v>
                </c:pt>
                <c:pt idx="1372">
                  <c:v>40652</c:v>
                </c:pt>
                <c:pt idx="1373">
                  <c:v>40659</c:v>
                </c:pt>
                <c:pt idx="1374">
                  <c:v>40666</c:v>
                </c:pt>
                <c:pt idx="1375">
                  <c:v>40673</c:v>
                </c:pt>
                <c:pt idx="1376">
                  <c:v>40680</c:v>
                </c:pt>
                <c:pt idx="1377">
                  <c:v>40687</c:v>
                </c:pt>
                <c:pt idx="1378">
                  <c:v>40694</c:v>
                </c:pt>
                <c:pt idx="1379">
                  <c:v>40701</c:v>
                </c:pt>
                <c:pt idx="1380">
                  <c:v>40708</c:v>
                </c:pt>
                <c:pt idx="1381">
                  <c:v>40715</c:v>
                </c:pt>
                <c:pt idx="1382">
                  <c:v>40722</c:v>
                </c:pt>
                <c:pt idx="1383">
                  <c:v>40729</c:v>
                </c:pt>
                <c:pt idx="1384">
                  <c:v>40736</c:v>
                </c:pt>
                <c:pt idx="1385">
                  <c:v>40743</c:v>
                </c:pt>
                <c:pt idx="1386">
                  <c:v>40750</c:v>
                </c:pt>
                <c:pt idx="1387">
                  <c:v>40757</c:v>
                </c:pt>
                <c:pt idx="1388">
                  <c:v>40764</c:v>
                </c:pt>
                <c:pt idx="1389">
                  <c:v>40771</c:v>
                </c:pt>
                <c:pt idx="1390">
                  <c:v>40778</c:v>
                </c:pt>
                <c:pt idx="1391">
                  <c:v>40785</c:v>
                </c:pt>
                <c:pt idx="1392">
                  <c:v>40792</c:v>
                </c:pt>
                <c:pt idx="1393">
                  <c:v>40799</c:v>
                </c:pt>
                <c:pt idx="1394">
                  <c:v>40806</c:v>
                </c:pt>
                <c:pt idx="1395">
                  <c:v>40813</c:v>
                </c:pt>
                <c:pt idx="1396">
                  <c:v>40820</c:v>
                </c:pt>
                <c:pt idx="1397">
                  <c:v>40827</c:v>
                </c:pt>
                <c:pt idx="1398">
                  <c:v>40834</c:v>
                </c:pt>
                <c:pt idx="1399">
                  <c:v>40841</c:v>
                </c:pt>
                <c:pt idx="1400">
                  <c:v>40848</c:v>
                </c:pt>
                <c:pt idx="1401">
                  <c:v>40855</c:v>
                </c:pt>
                <c:pt idx="1402">
                  <c:v>40862</c:v>
                </c:pt>
                <c:pt idx="1403">
                  <c:v>40869</c:v>
                </c:pt>
                <c:pt idx="1404">
                  <c:v>40876</c:v>
                </c:pt>
                <c:pt idx="1405">
                  <c:v>40883</c:v>
                </c:pt>
                <c:pt idx="1406">
                  <c:v>40890</c:v>
                </c:pt>
                <c:pt idx="1407">
                  <c:v>40897</c:v>
                </c:pt>
                <c:pt idx="1408">
                  <c:v>40904</c:v>
                </c:pt>
                <c:pt idx="1409">
                  <c:v>40911</c:v>
                </c:pt>
                <c:pt idx="1410">
                  <c:v>40918</c:v>
                </c:pt>
                <c:pt idx="1411">
                  <c:v>40925</c:v>
                </c:pt>
                <c:pt idx="1412">
                  <c:v>40932</c:v>
                </c:pt>
                <c:pt idx="1413">
                  <c:v>40939</c:v>
                </c:pt>
                <c:pt idx="1414">
                  <c:v>40946</c:v>
                </c:pt>
                <c:pt idx="1415">
                  <c:v>40953</c:v>
                </c:pt>
                <c:pt idx="1416">
                  <c:v>40960</c:v>
                </c:pt>
                <c:pt idx="1417">
                  <c:v>40967</c:v>
                </c:pt>
                <c:pt idx="1418">
                  <c:v>40974</c:v>
                </c:pt>
                <c:pt idx="1419">
                  <c:v>40981</c:v>
                </c:pt>
                <c:pt idx="1420">
                  <c:v>40988</c:v>
                </c:pt>
                <c:pt idx="1421">
                  <c:v>40995</c:v>
                </c:pt>
                <c:pt idx="1422">
                  <c:v>41002</c:v>
                </c:pt>
                <c:pt idx="1423">
                  <c:v>41009</c:v>
                </c:pt>
                <c:pt idx="1424">
                  <c:v>41016</c:v>
                </c:pt>
                <c:pt idx="1425">
                  <c:v>41023</c:v>
                </c:pt>
                <c:pt idx="1426">
                  <c:v>41030</c:v>
                </c:pt>
                <c:pt idx="1427">
                  <c:v>41037</c:v>
                </c:pt>
                <c:pt idx="1428">
                  <c:v>41044</c:v>
                </c:pt>
                <c:pt idx="1429">
                  <c:v>41051</c:v>
                </c:pt>
                <c:pt idx="1430">
                  <c:v>41058</c:v>
                </c:pt>
                <c:pt idx="1431">
                  <c:v>41065</c:v>
                </c:pt>
                <c:pt idx="1432">
                  <c:v>41072</c:v>
                </c:pt>
                <c:pt idx="1433">
                  <c:v>41079</c:v>
                </c:pt>
                <c:pt idx="1434">
                  <c:v>41086</c:v>
                </c:pt>
                <c:pt idx="1435">
                  <c:v>41093</c:v>
                </c:pt>
                <c:pt idx="1436">
                  <c:v>41100</c:v>
                </c:pt>
                <c:pt idx="1437">
                  <c:v>41107</c:v>
                </c:pt>
                <c:pt idx="1438">
                  <c:v>41114</c:v>
                </c:pt>
                <c:pt idx="1439">
                  <c:v>41121</c:v>
                </c:pt>
                <c:pt idx="1440">
                  <c:v>41128</c:v>
                </c:pt>
                <c:pt idx="1441">
                  <c:v>41135</c:v>
                </c:pt>
                <c:pt idx="1442">
                  <c:v>41142</c:v>
                </c:pt>
                <c:pt idx="1443">
                  <c:v>41149</c:v>
                </c:pt>
                <c:pt idx="1444">
                  <c:v>41156</c:v>
                </c:pt>
                <c:pt idx="1445">
                  <c:v>41163</c:v>
                </c:pt>
                <c:pt idx="1446">
                  <c:v>41170</c:v>
                </c:pt>
                <c:pt idx="1447">
                  <c:v>41177</c:v>
                </c:pt>
                <c:pt idx="1448">
                  <c:v>41184</c:v>
                </c:pt>
                <c:pt idx="1449">
                  <c:v>41191</c:v>
                </c:pt>
                <c:pt idx="1450">
                  <c:v>41198</c:v>
                </c:pt>
                <c:pt idx="1451">
                  <c:v>41205</c:v>
                </c:pt>
                <c:pt idx="1452">
                  <c:v>41212</c:v>
                </c:pt>
                <c:pt idx="1453">
                  <c:v>41219</c:v>
                </c:pt>
                <c:pt idx="1454">
                  <c:v>41226</c:v>
                </c:pt>
                <c:pt idx="1455">
                  <c:v>41233</c:v>
                </c:pt>
                <c:pt idx="1456">
                  <c:v>41240</c:v>
                </c:pt>
                <c:pt idx="1457">
                  <c:v>41247</c:v>
                </c:pt>
                <c:pt idx="1458">
                  <c:v>41254</c:v>
                </c:pt>
                <c:pt idx="1459">
                  <c:v>41261</c:v>
                </c:pt>
                <c:pt idx="1460">
                  <c:v>41268</c:v>
                </c:pt>
                <c:pt idx="1461">
                  <c:v>41275</c:v>
                </c:pt>
                <c:pt idx="1462">
                  <c:v>41282</c:v>
                </c:pt>
                <c:pt idx="1463">
                  <c:v>41289</c:v>
                </c:pt>
                <c:pt idx="1464">
                  <c:v>41296</c:v>
                </c:pt>
                <c:pt idx="1465">
                  <c:v>41303</c:v>
                </c:pt>
                <c:pt idx="1466">
                  <c:v>41310</c:v>
                </c:pt>
                <c:pt idx="1467">
                  <c:v>41317</c:v>
                </c:pt>
                <c:pt idx="1468">
                  <c:v>41324</c:v>
                </c:pt>
                <c:pt idx="1469">
                  <c:v>41331</c:v>
                </c:pt>
                <c:pt idx="1470">
                  <c:v>41338</c:v>
                </c:pt>
                <c:pt idx="1471">
                  <c:v>41345</c:v>
                </c:pt>
                <c:pt idx="1472">
                  <c:v>41352</c:v>
                </c:pt>
                <c:pt idx="1473">
                  <c:v>41359</c:v>
                </c:pt>
                <c:pt idx="1474">
                  <c:v>41366</c:v>
                </c:pt>
                <c:pt idx="1475">
                  <c:v>41373</c:v>
                </c:pt>
                <c:pt idx="1476">
                  <c:v>41380</c:v>
                </c:pt>
                <c:pt idx="1477">
                  <c:v>41387</c:v>
                </c:pt>
                <c:pt idx="1478">
                  <c:v>41394</c:v>
                </c:pt>
                <c:pt idx="1479">
                  <c:v>41401</c:v>
                </c:pt>
                <c:pt idx="1480">
                  <c:v>41408</c:v>
                </c:pt>
                <c:pt idx="1481">
                  <c:v>41415</c:v>
                </c:pt>
                <c:pt idx="1482">
                  <c:v>41422</c:v>
                </c:pt>
                <c:pt idx="1483">
                  <c:v>41429</c:v>
                </c:pt>
                <c:pt idx="1484">
                  <c:v>41436</c:v>
                </c:pt>
                <c:pt idx="1485">
                  <c:v>41443</c:v>
                </c:pt>
                <c:pt idx="1486">
                  <c:v>41450</c:v>
                </c:pt>
                <c:pt idx="1487">
                  <c:v>41457</c:v>
                </c:pt>
                <c:pt idx="1488">
                  <c:v>41464</c:v>
                </c:pt>
                <c:pt idx="1489">
                  <c:v>41471</c:v>
                </c:pt>
                <c:pt idx="1490">
                  <c:v>41478</c:v>
                </c:pt>
                <c:pt idx="1491">
                  <c:v>41485</c:v>
                </c:pt>
                <c:pt idx="1492">
                  <c:v>41492</c:v>
                </c:pt>
                <c:pt idx="1493">
                  <c:v>41499</c:v>
                </c:pt>
                <c:pt idx="1494">
                  <c:v>41506</c:v>
                </c:pt>
                <c:pt idx="1495">
                  <c:v>41513</c:v>
                </c:pt>
                <c:pt idx="1496">
                  <c:v>41520</c:v>
                </c:pt>
                <c:pt idx="1497">
                  <c:v>41527</c:v>
                </c:pt>
                <c:pt idx="1498">
                  <c:v>41534</c:v>
                </c:pt>
                <c:pt idx="1499">
                  <c:v>41541</c:v>
                </c:pt>
                <c:pt idx="1500">
                  <c:v>41548</c:v>
                </c:pt>
                <c:pt idx="1501">
                  <c:v>41555</c:v>
                </c:pt>
                <c:pt idx="1502">
                  <c:v>41562</c:v>
                </c:pt>
                <c:pt idx="1503">
                  <c:v>41569</c:v>
                </c:pt>
                <c:pt idx="1504">
                  <c:v>41576</c:v>
                </c:pt>
                <c:pt idx="1505">
                  <c:v>41583</c:v>
                </c:pt>
                <c:pt idx="1506">
                  <c:v>41590</c:v>
                </c:pt>
                <c:pt idx="1507">
                  <c:v>41597</c:v>
                </c:pt>
                <c:pt idx="1508">
                  <c:v>41604</c:v>
                </c:pt>
                <c:pt idx="1509">
                  <c:v>41611</c:v>
                </c:pt>
                <c:pt idx="1510">
                  <c:v>41618</c:v>
                </c:pt>
                <c:pt idx="1511">
                  <c:v>41625</c:v>
                </c:pt>
                <c:pt idx="1512">
                  <c:v>41632</c:v>
                </c:pt>
                <c:pt idx="1513">
                  <c:v>41639</c:v>
                </c:pt>
                <c:pt idx="1514">
                  <c:v>41646</c:v>
                </c:pt>
                <c:pt idx="1515">
                  <c:v>41653</c:v>
                </c:pt>
                <c:pt idx="1516">
                  <c:v>41660</c:v>
                </c:pt>
                <c:pt idx="1517">
                  <c:v>41667</c:v>
                </c:pt>
                <c:pt idx="1518">
                  <c:v>41674</c:v>
                </c:pt>
                <c:pt idx="1519">
                  <c:v>41681</c:v>
                </c:pt>
                <c:pt idx="1520">
                  <c:v>41688</c:v>
                </c:pt>
                <c:pt idx="1521">
                  <c:v>41695</c:v>
                </c:pt>
                <c:pt idx="1522">
                  <c:v>41702</c:v>
                </c:pt>
                <c:pt idx="1523">
                  <c:v>41709</c:v>
                </c:pt>
                <c:pt idx="1524">
                  <c:v>41716</c:v>
                </c:pt>
                <c:pt idx="1525">
                  <c:v>41723</c:v>
                </c:pt>
                <c:pt idx="1526">
                  <c:v>41730</c:v>
                </c:pt>
                <c:pt idx="1527">
                  <c:v>41737</c:v>
                </c:pt>
                <c:pt idx="1528">
                  <c:v>41744</c:v>
                </c:pt>
                <c:pt idx="1529">
                  <c:v>41751</c:v>
                </c:pt>
                <c:pt idx="1530">
                  <c:v>41758</c:v>
                </c:pt>
                <c:pt idx="1531">
                  <c:v>41765</c:v>
                </c:pt>
                <c:pt idx="1532">
                  <c:v>41772</c:v>
                </c:pt>
                <c:pt idx="1533">
                  <c:v>41779</c:v>
                </c:pt>
                <c:pt idx="1534">
                  <c:v>41786</c:v>
                </c:pt>
                <c:pt idx="1535">
                  <c:v>41793</c:v>
                </c:pt>
                <c:pt idx="1536">
                  <c:v>41800</c:v>
                </c:pt>
                <c:pt idx="1537">
                  <c:v>41807</c:v>
                </c:pt>
                <c:pt idx="1538">
                  <c:v>41814</c:v>
                </c:pt>
                <c:pt idx="1539">
                  <c:v>41821</c:v>
                </c:pt>
                <c:pt idx="1540">
                  <c:v>41828</c:v>
                </c:pt>
                <c:pt idx="1541">
                  <c:v>41835</c:v>
                </c:pt>
                <c:pt idx="1542">
                  <c:v>41842</c:v>
                </c:pt>
                <c:pt idx="1543">
                  <c:v>41849</c:v>
                </c:pt>
                <c:pt idx="1544">
                  <c:v>41856</c:v>
                </c:pt>
                <c:pt idx="1545">
                  <c:v>41863</c:v>
                </c:pt>
                <c:pt idx="1546">
                  <c:v>41870</c:v>
                </c:pt>
                <c:pt idx="1547">
                  <c:v>41877</c:v>
                </c:pt>
                <c:pt idx="1548">
                  <c:v>41884</c:v>
                </c:pt>
                <c:pt idx="1549">
                  <c:v>41891</c:v>
                </c:pt>
                <c:pt idx="1550">
                  <c:v>41898</c:v>
                </c:pt>
                <c:pt idx="1551">
                  <c:v>41905</c:v>
                </c:pt>
                <c:pt idx="1552">
                  <c:v>41912</c:v>
                </c:pt>
                <c:pt idx="1553">
                  <c:v>41919</c:v>
                </c:pt>
                <c:pt idx="1554">
                  <c:v>41926</c:v>
                </c:pt>
                <c:pt idx="1555">
                  <c:v>41933</c:v>
                </c:pt>
                <c:pt idx="1556">
                  <c:v>41940</c:v>
                </c:pt>
                <c:pt idx="1557">
                  <c:v>41947</c:v>
                </c:pt>
                <c:pt idx="1558">
                  <c:v>41954</c:v>
                </c:pt>
                <c:pt idx="1559">
                  <c:v>41961</c:v>
                </c:pt>
                <c:pt idx="1560">
                  <c:v>41968</c:v>
                </c:pt>
                <c:pt idx="1561">
                  <c:v>41975</c:v>
                </c:pt>
                <c:pt idx="1562">
                  <c:v>41982</c:v>
                </c:pt>
                <c:pt idx="1563">
                  <c:v>41989</c:v>
                </c:pt>
                <c:pt idx="1564">
                  <c:v>41996</c:v>
                </c:pt>
                <c:pt idx="1565">
                  <c:v>42003</c:v>
                </c:pt>
                <c:pt idx="1566">
                  <c:v>42010</c:v>
                </c:pt>
                <c:pt idx="1567">
                  <c:v>42017</c:v>
                </c:pt>
                <c:pt idx="1568">
                  <c:v>42024</c:v>
                </c:pt>
                <c:pt idx="1569">
                  <c:v>42031</c:v>
                </c:pt>
                <c:pt idx="1570">
                  <c:v>42038</c:v>
                </c:pt>
                <c:pt idx="1571">
                  <c:v>42045</c:v>
                </c:pt>
                <c:pt idx="1572">
                  <c:v>42052</c:v>
                </c:pt>
                <c:pt idx="1573">
                  <c:v>42059</c:v>
                </c:pt>
              </c:numCache>
            </c:numRef>
          </c:cat>
          <c:val>
            <c:numRef>
              <c:f>'Slide 13'!$B$3:$B$1576</c:f>
              <c:numCache>
                <c:formatCode>General</c:formatCode>
                <c:ptCount val="1574"/>
                <c:pt idx="0">
                  <c:v>0.54700000000000004</c:v>
                </c:pt>
                <c:pt idx="1">
                  <c:v>0.54300000000000004</c:v>
                </c:pt>
                <c:pt idx="2">
                  <c:v>0.504</c:v>
                </c:pt>
                <c:pt idx="3">
                  <c:v>0.46100000000000002</c:v>
                </c:pt>
                <c:pt idx="4">
                  <c:v>0.434</c:v>
                </c:pt>
                <c:pt idx="5">
                  <c:v>0.40500000000000003</c:v>
                </c:pt>
                <c:pt idx="6">
                  <c:v>0.41199999999999998</c:v>
                </c:pt>
                <c:pt idx="7">
                  <c:v>0.41899999999999998</c:v>
                </c:pt>
                <c:pt idx="8">
                  <c:v>0.41199999999999998</c:v>
                </c:pt>
                <c:pt idx="9">
                  <c:v>0.38100000000000001</c:v>
                </c:pt>
                <c:pt idx="10">
                  <c:v>0.33700000000000002</c:v>
                </c:pt>
                <c:pt idx="11">
                  <c:v>0.34300000000000003</c:v>
                </c:pt>
                <c:pt idx="12">
                  <c:v>0.35799999999999998</c:v>
                </c:pt>
                <c:pt idx="13">
                  <c:v>0.32900000000000001</c:v>
                </c:pt>
                <c:pt idx="14">
                  <c:v>0.313</c:v>
                </c:pt>
                <c:pt idx="15">
                  <c:v>0.32700000000000001</c:v>
                </c:pt>
                <c:pt idx="16">
                  <c:v>0.17100000000000001</c:v>
                </c:pt>
                <c:pt idx="17">
                  <c:v>0.16400000000000001</c:v>
                </c:pt>
                <c:pt idx="18">
                  <c:v>0.13100000000000001</c:v>
                </c:pt>
                <c:pt idx="19">
                  <c:v>0.127</c:v>
                </c:pt>
                <c:pt idx="20">
                  <c:v>0.20599999999999999</c:v>
                </c:pt>
                <c:pt idx="21">
                  <c:v>0.23699999999999999</c:v>
                </c:pt>
                <c:pt idx="22">
                  <c:v>0.252</c:v>
                </c:pt>
                <c:pt idx="23">
                  <c:v>0.27600000000000002</c:v>
                </c:pt>
                <c:pt idx="24">
                  <c:v>0.34100000000000003</c:v>
                </c:pt>
                <c:pt idx="25">
                  <c:v>0.29099999999999998</c:v>
                </c:pt>
                <c:pt idx="26">
                  <c:v>0.28899999999999998</c:v>
                </c:pt>
                <c:pt idx="27">
                  <c:v>0.29799999999999999</c:v>
                </c:pt>
                <c:pt idx="28">
                  <c:v>0.29799999999999999</c:v>
                </c:pt>
                <c:pt idx="29">
                  <c:v>0.31</c:v>
                </c:pt>
                <c:pt idx="30">
                  <c:v>0.32900000000000001</c:v>
                </c:pt>
                <c:pt idx="31">
                  <c:v>0.34200000000000003</c:v>
                </c:pt>
                <c:pt idx="32">
                  <c:v>0.34200000000000003</c:v>
                </c:pt>
                <c:pt idx="33">
                  <c:v>0.312</c:v>
                </c:pt>
                <c:pt idx="34">
                  <c:v>0.35399999999999998</c:v>
                </c:pt>
                <c:pt idx="35">
                  <c:v>0.35899999999999999</c:v>
                </c:pt>
                <c:pt idx="36">
                  <c:v>0.34599999999999997</c:v>
                </c:pt>
                <c:pt idx="37">
                  <c:v>0.32800000000000001</c:v>
                </c:pt>
                <c:pt idx="38">
                  <c:v>0.24099999999999999</c:v>
                </c:pt>
                <c:pt idx="39">
                  <c:v>0.222</c:v>
                </c:pt>
                <c:pt idx="40">
                  <c:v>0.22500000000000001</c:v>
                </c:pt>
                <c:pt idx="41">
                  <c:v>0.20300000000000001</c:v>
                </c:pt>
                <c:pt idx="42">
                  <c:v>0.13500000000000001</c:v>
                </c:pt>
                <c:pt idx="43">
                  <c:v>0.23499999999999999</c:v>
                </c:pt>
                <c:pt idx="44">
                  <c:v>0.23400000000000001</c:v>
                </c:pt>
                <c:pt idx="45">
                  <c:v>0.216</c:v>
                </c:pt>
                <c:pt idx="46">
                  <c:v>0.22700000000000001</c:v>
                </c:pt>
                <c:pt idx="47">
                  <c:v>0.21</c:v>
                </c:pt>
                <c:pt idx="48">
                  <c:v>0.20200000000000001</c:v>
                </c:pt>
                <c:pt idx="49">
                  <c:v>0.20599999999999999</c:v>
                </c:pt>
                <c:pt idx="50">
                  <c:v>0.19800000000000001</c:v>
                </c:pt>
                <c:pt idx="51">
                  <c:v>0.245</c:v>
                </c:pt>
                <c:pt idx="52">
                  <c:v>0.247</c:v>
                </c:pt>
                <c:pt idx="53">
                  <c:v>0.28599999999999998</c:v>
                </c:pt>
                <c:pt idx="54">
                  <c:v>0.44500000000000001</c:v>
                </c:pt>
                <c:pt idx="55">
                  <c:v>0.44700000000000001</c:v>
                </c:pt>
                <c:pt idx="56">
                  <c:v>0.51700000000000002</c:v>
                </c:pt>
                <c:pt idx="57">
                  <c:v>0.54800000000000004</c:v>
                </c:pt>
                <c:pt idx="58">
                  <c:v>0.51600000000000001</c:v>
                </c:pt>
                <c:pt idx="59">
                  <c:v>0.53700000000000003</c:v>
                </c:pt>
                <c:pt idx="60">
                  <c:v>0.50600000000000001</c:v>
                </c:pt>
                <c:pt idx="61">
                  <c:v>0.46899999999999997</c:v>
                </c:pt>
                <c:pt idx="62">
                  <c:v>0.45200000000000001</c:v>
                </c:pt>
                <c:pt idx="63">
                  <c:v>0.45800000000000002</c:v>
                </c:pt>
                <c:pt idx="64">
                  <c:v>0.47199999999999998</c:v>
                </c:pt>
                <c:pt idx="65">
                  <c:v>0.46</c:v>
                </c:pt>
                <c:pt idx="66">
                  <c:v>0.48699999999999999</c:v>
                </c:pt>
                <c:pt idx="67">
                  <c:v>0.49099999999999999</c:v>
                </c:pt>
                <c:pt idx="68">
                  <c:v>0.55900000000000005</c:v>
                </c:pt>
                <c:pt idx="69">
                  <c:v>0.496</c:v>
                </c:pt>
                <c:pt idx="70">
                  <c:v>0.49299999999999999</c:v>
                </c:pt>
                <c:pt idx="71">
                  <c:v>0.48299999999999998</c:v>
                </c:pt>
                <c:pt idx="72">
                  <c:v>0.46899999999999997</c:v>
                </c:pt>
                <c:pt idx="73">
                  <c:v>0.47299999999999998</c:v>
                </c:pt>
                <c:pt idx="74">
                  <c:v>0.44900000000000001</c:v>
                </c:pt>
                <c:pt idx="75">
                  <c:v>0.443</c:v>
                </c:pt>
                <c:pt idx="76">
                  <c:v>0.47699999999999998</c:v>
                </c:pt>
                <c:pt idx="77">
                  <c:v>0.47199999999999998</c:v>
                </c:pt>
                <c:pt idx="78">
                  <c:v>0.48899999999999999</c:v>
                </c:pt>
                <c:pt idx="79">
                  <c:v>0.47799999999999998</c:v>
                </c:pt>
                <c:pt idx="80">
                  <c:v>0.435</c:v>
                </c:pt>
                <c:pt idx="81">
                  <c:v>0.43</c:v>
                </c:pt>
                <c:pt idx="82">
                  <c:v>0.437</c:v>
                </c:pt>
                <c:pt idx="83">
                  <c:v>0.432</c:v>
                </c:pt>
                <c:pt idx="84">
                  <c:v>0.40699999999999997</c:v>
                </c:pt>
                <c:pt idx="85">
                  <c:v>0.39900000000000002</c:v>
                </c:pt>
                <c:pt idx="86">
                  <c:v>0.34200000000000003</c:v>
                </c:pt>
                <c:pt idx="87">
                  <c:v>0.38300000000000001</c:v>
                </c:pt>
                <c:pt idx="88">
                  <c:v>0.39200000000000002</c:v>
                </c:pt>
                <c:pt idx="89">
                  <c:v>0.45</c:v>
                </c:pt>
                <c:pt idx="90">
                  <c:v>0.42299999999999999</c:v>
                </c:pt>
                <c:pt idx="91">
                  <c:v>0.41899999999999998</c:v>
                </c:pt>
                <c:pt idx="92">
                  <c:v>0.437</c:v>
                </c:pt>
                <c:pt idx="93">
                  <c:v>0.435</c:v>
                </c:pt>
                <c:pt idx="94">
                  <c:v>0.39100000000000001</c:v>
                </c:pt>
                <c:pt idx="95">
                  <c:v>0.39200000000000002</c:v>
                </c:pt>
                <c:pt idx="96">
                  <c:v>0.40200000000000002</c:v>
                </c:pt>
                <c:pt idx="97">
                  <c:v>0.41</c:v>
                </c:pt>
                <c:pt idx="98">
                  <c:v>0.441</c:v>
                </c:pt>
                <c:pt idx="99">
                  <c:v>0.45600000000000002</c:v>
                </c:pt>
                <c:pt idx="100">
                  <c:v>0.46300000000000002</c:v>
                </c:pt>
                <c:pt idx="101">
                  <c:v>0.46800000000000003</c:v>
                </c:pt>
                <c:pt idx="102">
                  <c:v>0.48899999999999999</c:v>
                </c:pt>
                <c:pt idx="103">
                  <c:v>0.48699999999999999</c:v>
                </c:pt>
                <c:pt idx="104">
                  <c:v>0.505</c:v>
                </c:pt>
                <c:pt idx="105">
                  <c:v>0.53400000000000003</c:v>
                </c:pt>
                <c:pt idx="106">
                  <c:v>0.54800000000000004</c:v>
                </c:pt>
                <c:pt idx="107">
                  <c:v>0.40699999999999997</c:v>
                </c:pt>
                <c:pt idx="108">
                  <c:v>0.39500000000000002</c:v>
                </c:pt>
                <c:pt idx="109">
                  <c:v>0.39100000000000001</c:v>
                </c:pt>
                <c:pt idx="110">
                  <c:v>0.44800000000000001</c:v>
                </c:pt>
                <c:pt idx="111">
                  <c:v>0.39200000000000002</c:v>
                </c:pt>
                <c:pt idx="112">
                  <c:v>0.378</c:v>
                </c:pt>
                <c:pt idx="113">
                  <c:v>0.35799999999999998</c:v>
                </c:pt>
                <c:pt idx="114">
                  <c:v>0.34300000000000003</c:v>
                </c:pt>
                <c:pt idx="115">
                  <c:v>0.33800000000000002</c:v>
                </c:pt>
                <c:pt idx="116">
                  <c:v>0.36299999999999999</c:v>
                </c:pt>
                <c:pt idx="117">
                  <c:v>0.46500000000000002</c:v>
                </c:pt>
                <c:pt idx="118">
                  <c:v>0.443</c:v>
                </c:pt>
                <c:pt idx="119">
                  <c:v>0.53900000000000003</c:v>
                </c:pt>
                <c:pt idx="120">
                  <c:v>0.54700000000000004</c:v>
                </c:pt>
                <c:pt idx="121">
                  <c:v>0.55200000000000005</c:v>
                </c:pt>
                <c:pt idx="122">
                  <c:v>0.53200000000000003</c:v>
                </c:pt>
                <c:pt idx="123">
                  <c:v>0.49299999999999999</c:v>
                </c:pt>
                <c:pt idx="124">
                  <c:v>0.54600000000000004</c:v>
                </c:pt>
                <c:pt idx="125">
                  <c:v>0.55700000000000005</c:v>
                </c:pt>
                <c:pt idx="126">
                  <c:v>0.55000000000000004</c:v>
                </c:pt>
                <c:pt idx="127">
                  <c:v>0.54600000000000004</c:v>
                </c:pt>
                <c:pt idx="128">
                  <c:v>0.52800000000000002</c:v>
                </c:pt>
                <c:pt idx="129">
                  <c:v>0.56499999999999995</c:v>
                </c:pt>
                <c:pt idx="130">
                  <c:v>0.58199999999999996</c:v>
                </c:pt>
                <c:pt idx="131">
                  <c:v>0.58699999999999997</c:v>
                </c:pt>
                <c:pt idx="132">
                  <c:v>0.58899999999999997</c:v>
                </c:pt>
                <c:pt idx="133">
                  <c:v>0.60399999999999998</c:v>
                </c:pt>
                <c:pt idx="134">
                  <c:v>0.61</c:v>
                </c:pt>
                <c:pt idx="135">
                  <c:v>0.58099999999999996</c:v>
                </c:pt>
                <c:pt idx="136">
                  <c:v>0.57099999999999995</c:v>
                </c:pt>
                <c:pt idx="137">
                  <c:v>0.53700000000000003</c:v>
                </c:pt>
                <c:pt idx="138">
                  <c:v>0.51600000000000001</c:v>
                </c:pt>
                <c:pt idx="139">
                  <c:v>0.55800000000000005</c:v>
                </c:pt>
                <c:pt idx="140">
                  <c:v>0.58099999999999996</c:v>
                </c:pt>
                <c:pt idx="141">
                  <c:v>0.622</c:v>
                </c:pt>
                <c:pt idx="142">
                  <c:v>0.56899999999999995</c:v>
                </c:pt>
                <c:pt idx="143">
                  <c:v>0.56100000000000005</c:v>
                </c:pt>
                <c:pt idx="144">
                  <c:v>0.53800000000000003</c:v>
                </c:pt>
                <c:pt idx="145">
                  <c:v>0.59</c:v>
                </c:pt>
                <c:pt idx="146">
                  <c:v>0.17699999999999999</c:v>
                </c:pt>
                <c:pt idx="147">
                  <c:v>3.3000000000000002E-2</c:v>
                </c:pt>
                <c:pt idx="148">
                  <c:v>3.6999999999999998E-2</c:v>
                </c:pt>
                <c:pt idx="149">
                  <c:v>4.7E-2</c:v>
                </c:pt>
                <c:pt idx="150">
                  <c:v>0.05</c:v>
                </c:pt>
                <c:pt idx="151">
                  <c:v>0.04</c:v>
                </c:pt>
                <c:pt idx="152">
                  <c:v>3.3000000000000002E-2</c:v>
                </c:pt>
                <c:pt idx="153">
                  <c:v>1.4E-2</c:v>
                </c:pt>
                <c:pt idx="154">
                  <c:v>2.9000000000000001E-2</c:v>
                </c:pt>
                <c:pt idx="155">
                  <c:v>3.9E-2</c:v>
                </c:pt>
                <c:pt idx="156">
                  <c:v>4.8000000000000001E-2</c:v>
                </c:pt>
                <c:pt idx="157">
                  <c:v>4.4999999999999998E-2</c:v>
                </c:pt>
                <c:pt idx="158">
                  <c:v>8.1000000000000003E-2</c:v>
                </c:pt>
                <c:pt idx="159">
                  <c:v>0.09</c:v>
                </c:pt>
                <c:pt idx="160">
                  <c:v>7.8E-2</c:v>
                </c:pt>
                <c:pt idx="161">
                  <c:v>8.2000000000000003E-2</c:v>
                </c:pt>
                <c:pt idx="162">
                  <c:v>8.4000000000000005E-2</c:v>
                </c:pt>
                <c:pt idx="163">
                  <c:v>6.8000000000000005E-2</c:v>
                </c:pt>
                <c:pt idx="164">
                  <c:v>5.6000000000000001E-2</c:v>
                </c:pt>
                <c:pt idx="165">
                  <c:v>0.34100000000000003</c:v>
                </c:pt>
                <c:pt idx="166">
                  <c:v>0.35399999999999998</c:v>
                </c:pt>
                <c:pt idx="167">
                  <c:v>0.33800000000000002</c:v>
                </c:pt>
                <c:pt idx="168">
                  <c:v>0.32600000000000001</c:v>
                </c:pt>
                <c:pt idx="169">
                  <c:v>0.33700000000000002</c:v>
                </c:pt>
                <c:pt idx="170">
                  <c:v>0.38700000000000001</c:v>
                </c:pt>
                <c:pt idx="171">
                  <c:v>0.48699999999999999</c:v>
                </c:pt>
                <c:pt idx="172">
                  <c:v>0.497</c:v>
                </c:pt>
                <c:pt idx="173">
                  <c:v>0.47199999999999998</c:v>
                </c:pt>
                <c:pt idx="174">
                  <c:v>0.46200000000000002</c:v>
                </c:pt>
                <c:pt idx="175">
                  <c:v>0.45500000000000002</c:v>
                </c:pt>
                <c:pt idx="176">
                  <c:v>0.375</c:v>
                </c:pt>
                <c:pt idx="177">
                  <c:v>0.32800000000000001</c:v>
                </c:pt>
                <c:pt idx="178">
                  <c:v>0.36499999999999999</c:v>
                </c:pt>
                <c:pt idx="179">
                  <c:v>0.41699999999999998</c:v>
                </c:pt>
                <c:pt idx="180">
                  <c:v>0.47599999999999998</c:v>
                </c:pt>
                <c:pt idx="181">
                  <c:v>0.495</c:v>
                </c:pt>
                <c:pt idx="182">
                  <c:v>0.53500000000000003</c:v>
                </c:pt>
                <c:pt idx="183">
                  <c:v>0.51800000000000002</c:v>
                </c:pt>
                <c:pt idx="184">
                  <c:v>0.54300000000000004</c:v>
                </c:pt>
                <c:pt idx="185">
                  <c:v>0.54400000000000004</c:v>
                </c:pt>
                <c:pt idx="186">
                  <c:v>0.55700000000000005</c:v>
                </c:pt>
                <c:pt idx="187">
                  <c:v>0.59499999999999997</c:v>
                </c:pt>
                <c:pt idx="188">
                  <c:v>0.58399999999999996</c:v>
                </c:pt>
                <c:pt idx="189">
                  <c:v>0.58799999999999997</c:v>
                </c:pt>
                <c:pt idx="190">
                  <c:v>0.58899999999999997</c:v>
                </c:pt>
                <c:pt idx="191">
                  <c:v>0.59399999999999997</c:v>
                </c:pt>
                <c:pt idx="192">
                  <c:v>0.61899999999999999</c:v>
                </c:pt>
                <c:pt idx="193">
                  <c:v>0.625</c:v>
                </c:pt>
                <c:pt idx="194">
                  <c:v>0.624</c:v>
                </c:pt>
                <c:pt idx="195">
                  <c:v>0.61899999999999999</c:v>
                </c:pt>
                <c:pt idx="196">
                  <c:v>0.623</c:v>
                </c:pt>
                <c:pt idx="197">
                  <c:v>0.623</c:v>
                </c:pt>
                <c:pt idx="198">
                  <c:v>0.61399999999999999</c:v>
                </c:pt>
                <c:pt idx="199">
                  <c:v>0.60699999999999998</c:v>
                </c:pt>
                <c:pt idx="200">
                  <c:v>0.52600000000000002</c:v>
                </c:pt>
                <c:pt idx="201">
                  <c:v>0.57099999999999995</c:v>
                </c:pt>
                <c:pt idx="202">
                  <c:v>0.54800000000000004</c:v>
                </c:pt>
                <c:pt idx="203">
                  <c:v>0.55200000000000005</c:v>
                </c:pt>
                <c:pt idx="204">
                  <c:v>0.57299999999999995</c:v>
                </c:pt>
                <c:pt idx="205">
                  <c:v>0.59199999999999997</c:v>
                </c:pt>
                <c:pt idx="206">
                  <c:v>0.57699999999999996</c:v>
                </c:pt>
                <c:pt idx="207">
                  <c:v>0.54800000000000004</c:v>
                </c:pt>
                <c:pt idx="208">
                  <c:v>0.56100000000000005</c:v>
                </c:pt>
                <c:pt idx="209">
                  <c:v>0.56699999999999995</c:v>
                </c:pt>
                <c:pt idx="210">
                  <c:v>0.48899999999999999</c:v>
                </c:pt>
                <c:pt idx="211">
                  <c:v>0.47799999999999998</c:v>
                </c:pt>
                <c:pt idx="212">
                  <c:v>0.48099999999999998</c:v>
                </c:pt>
                <c:pt idx="213">
                  <c:v>0.46200000000000002</c:v>
                </c:pt>
                <c:pt idx="214">
                  <c:v>0.48499999999999999</c:v>
                </c:pt>
                <c:pt idx="215">
                  <c:v>0.47299999999999998</c:v>
                </c:pt>
                <c:pt idx="216">
                  <c:v>0.45700000000000002</c:v>
                </c:pt>
                <c:pt idx="217">
                  <c:v>0.48299999999999998</c:v>
                </c:pt>
                <c:pt idx="218">
                  <c:v>0.56699999999999995</c:v>
                </c:pt>
                <c:pt idx="219">
                  <c:v>0.53400000000000003</c:v>
                </c:pt>
                <c:pt idx="220">
                  <c:v>0.59299999999999997</c:v>
                </c:pt>
                <c:pt idx="221">
                  <c:v>0.58299999999999996</c:v>
                </c:pt>
                <c:pt idx="222">
                  <c:v>0.56699999999999995</c:v>
                </c:pt>
                <c:pt idx="223">
                  <c:v>0.54700000000000004</c:v>
                </c:pt>
                <c:pt idx="224">
                  <c:v>0.63</c:v>
                </c:pt>
                <c:pt idx="225">
                  <c:v>0.63300000000000001</c:v>
                </c:pt>
                <c:pt idx="226">
                  <c:v>0.62</c:v>
                </c:pt>
                <c:pt idx="227">
                  <c:v>0.61</c:v>
                </c:pt>
                <c:pt idx="228">
                  <c:v>0.67400000000000004</c:v>
                </c:pt>
                <c:pt idx="229">
                  <c:v>0.67</c:v>
                </c:pt>
                <c:pt idx="230">
                  <c:v>0.66400000000000003</c:v>
                </c:pt>
                <c:pt idx="231">
                  <c:v>0.67100000000000004</c:v>
                </c:pt>
                <c:pt idx="232">
                  <c:v>0.66400000000000003</c:v>
                </c:pt>
                <c:pt idx="233">
                  <c:v>0.63900000000000001</c:v>
                </c:pt>
                <c:pt idx="234">
                  <c:v>0.65</c:v>
                </c:pt>
                <c:pt idx="235">
                  <c:v>0.61399999999999999</c:v>
                </c:pt>
                <c:pt idx="236">
                  <c:v>0.60199999999999998</c:v>
                </c:pt>
                <c:pt idx="237">
                  <c:v>0.60599999999999998</c:v>
                </c:pt>
                <c:pt idx="238">
                  <c:v>0.54700000000000004</c:v>
                </c:pt>
                <c:pt idx="239">
                  <c:v>0.54300000000000004</c:v>
                </c:pt>
                <c:pt idx="240">
                  <c:v>0.52300000000000002</c:v>
                </c:pt>
                <c:pt idx="241">
                  <c:v>0.55800000000000005</c:v>
                </c:pt>
                <c:pt idx="242">
                  <c:v>0.51300000000000001</c:v>
                </c:pt>
                <c:pt idx="243">
                  <c:v>0.501</c:v>
                </c:pt>
                <c:pt idx="244">
                  <c:v>0.50900000000000001</c:v>
                </c:pt>
                <c:pt idx="245">
                  <c:v>0.502</c:v>
                </c:pt>
                <c:pt idx="246">
                  <c:v>0.43099999999999999</c:v>
                </c:pt>
                <c:pt idx="247">
                  <c:v>0.44400000000000001</c:v>
                </c:pt>
                <c:pt idx="248">
                  <c:v>0.44600000000000001</c:v>
                </c:pt>
                <c:pt idx="249">
                  <c:v>0.42599999999999999</c:v>
                </c:pt>
                <c:pt idx="250">
                  <c:v>-5.1999999999999998E-2</c:v>
                </c:pt>
                <c:pt idx="251">
                  <c:v>-6.6000000000000003E-2</c:v>
                </c:pt>
                <c:pt idx="252">
                  <c:v>-0.111</c:v>
                </c:pt>
                <c:pt idx="253">
                  <c:v>-9.5000000000000001E-2</c:v>
                </c:pt>
                <c:pt idx="254">
                  <c:v>-0.108</c:v>
                </c:pt>
                <c:pt idx="255">
                  <c:v>-0.107</c:v>
                </c:pt>
                <c:pt idx="256">
                  <c:v>-0.113</c:v>
                </c:pt>
                <c:pt idx="257">
                  <c:v>-0.127</c:v>
                </c:pt>
                <c:pt idx="258">
                  <c:v>-0.13700000000000001</c:v>
                </c:pt>
                <c:pt idx="259">
                  <c:v>-0.22700000000000001</c:v>
                </c:pt>
                <c:pt idx="260">
                  <c:v>-0.255</c:v>
                </c:pt>
                <c:pt idx="261">
                  <c:v>-0.28699999999999998</c:v>
                </c:pt>
                <c:pt idx="262">
                  <c:v>-0.30299999999999999</c:v>
                </c:pt>
                <c:pt idx="263">
                  <c:v>-0.28399999999999997</c:v>
                </c:pt>
                <c:pt idx="264">
                  <c:v>-0.25800000000000001</c:v>
                </c:pt>
                <c:pt idx="265">
                  <c:v>-0.26600000000000001</c:v>
                </c:pt>
                <c:pt idx="266">
                  <c:v>-0.248</c:v>
                </c:pt>
                <c:pt idx="267">
                  <c:v>-0.22</c:v>
                </c:pt>
                <c:pt idx="268">
                  <c:v>0.23200000000000001</c:v>
                </c:pt>
                <c:pt idx="269">
                  <c:v>0.24</c:v>
                </c:pt>
                <c:pt idx="270">
                  <c:v>0.25600000000000001</c:v>
                </c:pt>
                <c:pt idx="271">
                  <c:v>0.27700000000000002</c:v>
                </c:pt>
                <c:pt idx="272">
                  <c:v>0.28899999999999998</c:v>
                </c:pt>
                <c:pt idx="273">
                  <c:v>0.27200000000000002</c:v>
                </c:pt>
                <c:pt idx="274">
                  <c:v>0.27400000000000002</c:v>
                </c:pt>
                <c:pt idx="275">
                  <c:v>0.23100000000000001</c:v>
                </c:pt>
                <c:pt idx="276">
                  <c:v>0.22</c:v>
                </c:pt>
                <c:pt idx="277">
                  <c:v>0.28100000000000003</c:v>
                </c:pt>
                <c:pt idx="278">
                  <c:v>0.26600000000000001</c:v>
                </c:pt>
                <c:pt idx="279">
                  <c:v>0.29699999999999999</c:v>
                </c:pt>
                <c:pt idx="280">
                  <c:v>0.38400000000000001</c:v>
                </c:pt>
                <c:pt idx="281">
                  <c:v>0.42099999999999999</c:v>
                </c:pt>
                <c:pt idx="282">
                  <c:v>0.47</c:v>
                </c:pt>
                <c:pt idx="283">
                  <c:v>0.47699999999999998</c:v>
                </c:pt>
                <c:pt idx="284">
                  <c:v>0.44600000000000001</c:v>
                </c:pt>
                <c:pt idx="285">
                  <c:v>0.42699999999999999</c:v>
                </c:pt>
                <c:pt idx="286">
                  <c:v>0.39900000000000002</c:v>
                </c:pt>
                <c:pt idx="287">
                  <c:v>0.41399999999999998</c:v>
                </c:pt>
                <c:pt idx="288">
                  <c:v>0.376</c:v>
                </c:pt>
                <c:pt idx="289">
                  <c:v>0.35399999999999998</c:v>
                </c:pt>
                <c:pt idx="290">
                  <c:v>0.35099999999999998</c:v>
                </c:pt>
                <c:pt idx="291">
                  <c:v>0.36099999999999999</c:v>
                </c:pt>
                <c:pt idx="292">
                  <c:v>0.502</c:v>
                </c:pt>
                <c:pt idx="293">
                  <c:v>0.51600000000000001</c:v>
                </c:pt>
                <c:pt idx="294">
                  <c:v>0.55500000000000005</c:v>
                </c:pt>
                <c:pt idx="295">
                  <c:v>0.56200000000000006</c:v>
                </c:pt>
                <c:pt idx="296">
                  <c:v>0.57999999999999996</c:v>
                </c:pt>
                <c:pt idx="297">
                  <c:v>0.58899999999999997</c:v>
                </c:pt>
                <c:pt idx="298">
                  <c:v>0.55500000000000005</c:v>
                </c:pt>
                <c:pt idx="299">
                  <c:v>0.56699999999999995</c:v>
                </c:pt>
                <c:pt idx="300">
                  <c:v>0.55300000000000005</c:v>
                </c:pt>
                <c:pt idx="301">
                  <c:v>0.58699999999999997</c:v>
                </c:pt>
                <c:pt idx="302">
                  <c:v>0.61399999999999999</c:v>
                </c:pt>
                <c:pt idx="303">
                  <c:v>0.64300000000000002</c:v>
                </c:pt>
                <c:pt idx="304">
                  <c:v>0.64200000000000002</c:v>
                </c:pt>
                <c:pt idx="305">
                  <c:v>0.64</c:v>
                </c:pt>
                <c:pt idx="306">
                  <c:v>0.65200000000000002</c:v>
                </c:pt>
                <c:pt idx="307">
                  <c:v>0.63300000000000001</c:v>
                </c:pt>
                <c:pt idx="308">
                  <c:v>0.63700000000000001</c:v>
                </c:pt>
                <c:pt idx="309">
                  <c:v>0.65400000000000003</c:v>
                </c:pt>
                <c:pt idx="310">
                  <c:v>0.57299999999999995</c:v>
                </c:pt>
                <c:pt idx="311">
                  <c:v>0.59</c:v>
                </c:pt>
                <c:pt idx="312">
                  <c:v>0.55000000000000004</c:v>
                </c:pt>
                <c:pt idx="313">
                  <c:v>0.50600000000000001</c:v>
                </c:pt>
                <c:pt idx="314">
                  <c:v>0.48</c:v>
                </c:pt>
                <c:pt idx="315">
                  <c:v>0.496</c:v>
                </c:pt>
                <c:pt idx="316">
                  <c:v>0.55100000000000005</c:v>
                </c:pt>
                <c:pt idx="317">
                  <c:v>0.53500000000000003</c:v>
                </c:pt>
                <c:pt idx="318">
                  <c:v>0.51300000000000001</c:v>
                </c:pt>
                <c:pt idx="319">
                  <c:v>0.42799999999999999</c:v>
                </c:pt>
                <c:pt idx="320">
                  <c:v>0.38700000000000001</c:v>
                </c:pt>
                <c:pt idx="321">
                  <c:v>0.371</c:v>
                </c:pt>
                <c:pt idx="322">
                  <c:v>0.34899999999999998</c:v>
                </c:pt>
                <c:pt idx="323">
                  <c:v>0.33800000000000002</c:v>
                </c:pt>
                <c:pt idx="324">
                  <c:v>0.376</c:v>
                </c:pt>
                <c:pt idx="325">
                  <c:v>0.38600000000000001</c:v>
                </c:pt>
                <c:pt idx="326">
                  <c:v>0.376</c:v>
                </c:pt>
                <c:pt idx="327">
                  <c:v>0.36099999999999999</c:v>
                </c:pt>
                <c:pt idx="328">
                  <c:v>0.40100000000000002</c:v>
                </c:pt>
                <c:pt idx="329">
                  <c:v>0.41299999999999998</c:v>
                </c:pt>
                <c:pt idx="330">
                  <c:v>0.40799999999999997</c:v>
                </c:pt>
                <c:pt idx="331">
                  <c:v>0.39700000000000002</c:v>
                </c:pt>
                <c:pt idx="332">
                  <c:v>0.46400000000000002</c:v>
                </c:pt>
                <c:pt idx="333">
                  <c:v>0.433</c:v>
                </c:pt>
                <c:pt idx="334">
                  <c:v>0.33700000000000002</c:v>
                </c:pt>
                <c:pt idx="335">
                  <c:v>0.34300000000000003</c:v>
                </c:pt>
                <c:pt idx="336">
                  <c:v>0.39100000000000001</c:v>
                </c:pt>
                <c:pt idx="337">
                  <c:v>0.44900000000000001</c:v>
                </c:pt>
                <c:pt idx="338">
                  <c:v>0.443</c:v>
                </c:pt>
                <c:pt idx="339">
                  <c:v>0.39200000000000002</c:v>
                </c:pt>
                <c:pt idx="340">
                  <c:v>0.40600000000000003</c:v>
                </c:pt>
                <c:pt idx="341">
                  <c:v>0.42799999999999999</c:v>
                </c:pt>
                <c:pt idx="342">
                  <c:v>0.38</c:v>
                </c:pt>
                <c:pt idx="343">
                  <c:v>0.39100000000000001</c:v>
                </c:pt>
                <c:pt idx="344">
                  <c:v>0.40899999999999997</c:v>
                </c:pt>
                <c:pt idx="345">
                  <c:v>0.40300000000000002</c:v>
                </c:pt>
                <c:pt idx="346">
                  <c:v>0.39100000000000001</c:v>
                </c:pt>
                <c:pt idx="347">
                  <c:v>0.28999999999999998</c:v>
                </c:pt>
                <c:pt idx="348">
                  <c:v>0.29199999999999998</c:v>
                </c:pt>
                <c:pt idx="349">
                  <c:v>0.311</c:v>
                </c:pt>
                <c:pt idx="350">
                  <c:v>0.246</c:v>
                </c:pt>
                <c:pt idx="351">
                  <c:v>0.23100000000000001</c:v>
                </c:pt>
                <c:pt idx="352">
                  <c:v>0.215</c:v>
                </c:pt>
                <c:pt idx="353">
                  <c:v>0.17799999999999999</c:v>
                </c:pt>
                <c:pt idx="354">
                  <c:v>0.14499999999999999</c:v>
                </c:pt>
                <c:pt idx="355">
                  <c:v>0.127</c:v>
                </c:pt>
                <c:pt idx="356">
                  <c:v>0.13200000000000001</c:v>
                </c:pt>
                <c:pt idx="357">
                  <c:v>0.192</c:v>
                </c:pt>
                <c:pt idx="358">
                  <c:v>0.23400000000000001</c:v>
                </c:pt>
                <c:pt idx="359">
                  <c:v>0.19</c:v>
                </c:pt>
                <c:pt idx="360">
                  <c:v>0.20300000000000001</c:v>
                </c:pt>
                <c:pt idx="361">
                  <c:v>0.223</c:v>
                </c:pt>
                <c:pt idx="362">
                  <c:v>0.189</c:v>
                </c:pt>
                <c:pt idx="363">
                  <c:v>0.17899999999999999</c:v>
                </c:pt>
                <c:pt idx="364">
                  <c:v>0.245</c:v>
                </c:pt>
                <c:pt idx="365">
                  <c:v>0.32500000000000001</c:v>
                </c:pt>
                <c:pt idx="366">
                  <c:v>0.3</c:v>
                </c:pt>
                <c:pt idx="367">
                  <c:v>0.26100000000000001</c:v>
                </c:pt>
                <c:pt idx="368">
                  <c:v>0.25</c:v>
                </c:pt>
                <c:pt idx="369">
                  <c:v>0.23100000000000001</c:v>
                </c:pt>
                <c:pt idx="370">
                  <c:v>0.253</c:v>
                </c:pt>
                <c:pt idx="371">
                  <c:v>0.27100000000000002</c:v>
                </c:pt>
                <c:pt idx="372">
                  <c:v>0.28999999999999998</c:v>
                </c:pt>
                <c:pt idx="373">
                  <c:v>0.27300000000000002</c:v>
                </c:pt>
                <c:pt idx="374">
                  <c:v>0.28199999999999997</c:v>
                </c:pt>
                <c:pt idx="375">
                  <c:v>0.27900000000000003</c:v>
                </c:pt>
                <c:pt idx="376">
                  <c:v>0.26400000000000001</c:v>
                </c:pt>
                <c:pt idx="377">
                  <c:v>0.307</c:v>
                </c:pt>
                <c:pt idx="378">
                  <c:v>0.28199999999999997</c:v>
                </c:pt>
                <c:pt idx="379">
                  <c:v>0.27500000000000002</c:v>
                </c:pt>
                <c:pt idx="380">
                  <c:v>0.30399999999999999</c:v>
                </c:pt>
                <c:pt idx="381">
                  <c:v>0.34200000000000003</c:v>
                </c:pt>
                <c:pt idx="382">
                  <c:v>0.27800000000000002</c:v>
                </c:pt>
                <c:pt idx="383">
                  <c:v>0.20399999999999999</c:v>
                </c:pt>
                <c:pt idx="384">
                  <c:v>0.20799999999999999</c:v>
                </c:pt>
                <c:pt idx="385">
                  <c:v>0.247</c:v>
                </c:pt>
                <c:pt idx="386">
                  <c:v>0.29699999999999999</c:v>
                </c:pt>
                <c:pt idx="387">
                  <c:v>0.32600000000000001</c:v>
                </c:pt>
                <c:pt idx="388">
                  <c:v>0.314</c:v>
                </c:pt>
                <c:pt idx="389">
                  <c:v>0.32</c:v>
                </c:pt>
                <c:pt idx="390">
                  <c:v>0.26500000000000001</c:v>
                </c:pt>
                <c:pt idx="391">
                  <c:v>0.26200000000000001</c:v>
                </c:pt>
                <c:pt idx="392">
                  <c:v>0.20699999999999999</c:v>
                </c:pt>
                <c:pt idx="393">
                  <c:v>0.17899999999999999</c:v>
                </c:pt>
                <c:pt idx="394">
                  <c:v>0.17</c:v>
                </c:pt>
                <c:pt idx="395">
                  <c:v>0.20399999999999999</c:v>
                </c:pt>
                <c:pt idx="396">
                  <c:v>0.193</c:v>
                </c:pt>
                <c:pt idx="397">
                  <c:v>0.158</c:v>
                </c:pt>
                <c:pt idx="398">
                  <c:v>0.13700000000000001</c:v>
                </c:pt>
                <c:pt idx="399">
                  <c:v>0.14299999999999999</c:v>
                </c:pt>
                <c:pt idx="400">
                  <c:v>0.16700000000000001</c:v>
                </c:pt>
                <c:pt idx="401">
                  <c:v>0.16900000000000001</c:v>
                </c:pt>
                <c:pt idx="402">
                  <c:v>0.21</c:v>
                </c:pt>
                <c:pt idx="403">
                  <c:v>0.24</c:v>
                </c:pt>
                <c:pt idx="404">
                  <c:v>0.157</c:v>
                </c:pt>
                <c:pt idx="405">
                  <c:v>0.13800000000000001</c:v>
                </c:pt>
                <c:pt idx="406">
                  <c:v>0.2</c:v>
                </c:pt>
                <c:pt idx="407">
                  <c:v>0.14099999999999999</c:v>
                </c:pt>
                <c:pt idx="408">
                  <c:v>0.16700000000000001</c:v>
                </c:pt>
                <c:pt idx="409">
                  <c:v>0.151</c:v>
                </c:pt>
                <c:pt idx="410">
                  <c:v>0.18099999999999999</c:v>
                </c:pt>
                <c:pt idx="411">
                  <c:v>0.19</c:v>
                </c:pt>
                <c:pt idx="412">
                  <c:v>0.20599999999999999</c:v>
                </c:pt>
                <c:pt idx="413">
                  <c:v>0.184</c:v>
                </c:pt>
                <c:pt idx="414">
                  <c:v>0.21299999999999999</c:v>
                </c:pt>
                <c:pt idx="415">
                  <c:v>0.24</c:v>
                </c:pt>
                <c:pt idx="416">
                  <c:v>0.222</c:v>
                </c:pt>
                <c:pt idx="417">
                  <c:v>0.16900000000000001</c:v>
                </c:pt>
                <c:pt idx="418">
                  <c:v>0.14599999999999999</c:v>
                </c:pt>
                <c:pt idx="419">
                  <c:v>0.22800000000000001</c:v>
                </c:pt>
                <c:pt idx="420">
                  <c:v>0.19800000000000001</c:v>
                </c:pt>
                <c:pt idx="421">
                  <c:v>0.191</c:v>
                </c:pt>
                <c:pt idx="422">
                  <c:v>0.221</c:v>
                </c:pt>
                <c:pt idx="423">
                  <c:v>0.27400000000000002</c:v>
                </c:pt>
                <c:pt idx="424">
                  <c:v>0.127</c:v>
                </c:pt>
                <c:pt idx="425">
                  <c:v>0.152</c:v>
                </c:pt>
                <c:pt idx="426">
                  <c:v>4.9000000000000002E-2</c:v>
                </c:pt>
                <c:pt idx="427">
                  <c:v>9.2999999999999999E-2</c:v>
                </c:pt>
                <c:pt idx="428">
                  <c:v>0.1</c:v>
                </c:pt>
                <c:pt idx="429">
                  <c:v>0.112</c:v>
                </c:pt>
                <c:pt idx="430">
                  <c:v>0.122</c:v>
                </c:pt>
                <c:pt idx="431">
                  <c:v>0.20300000000000001</c:v>
                </c:pt>
                <c:pt idx="432">
                  <c:v>0.188</c:v>
                </c:pt>
                <c:pt idx="433">
                  <c:v>0.17799999999999999</c:v>
                </c:pt>
                <c:pt idx="434">
                  <c:v>0.17499999999999999</c:v>
                </c:pt>
                <c:pt idx="435">
                  <c:v>0.185</c:v>
                </c:pt>
                <c:pt idx="436">
                  <c:v>0.182</c:v>
                </c:pt>
                <c:pt idx="437">
                  <c:v>0.16900000000000001</c:v>
                </c:pt>
                <c:pt idx="438">
                  <c:v>0.187</c:v>
                </c:pt>
                <c:pt idx="439">
                  <c:v>0.2</c:v>
                </c:pt>
                <c:pt idx="440">
                  <c:v>0.20699999999999999</c:v>
                </c:pt>
                <c:pt idx="441">
                  <c:v>0.20899999999999999</c:v>
                </c:pt>
                <c:pt idx="442">
                  <c:v>0.25600000000000001</c:v>
                </c:pt>
                <c:pt idx="443">
                  <c:v>0.315</c:v>
                </c:pt>
                <c:pt idx="444">
                  <c:v>0.41799999999999998</c:v>
                </c:pt>
                <c:pt idx="445">
                  <c:v>0.41499999999999998</c:v>
                </c:pt>
                <c:pt idx="446">
                  <c:v>0.44400000000000001</c:v>
                </c:pt>
                <c:pt idx="447">
                  <c:v>0.433</c:v>
                </c:pt>
                <c:pt idx="448">
                  <c:v>0.42899999999999999</c:v>
                </c:pt>
                <c:pt idx="449">
                  <c:v>0.38300000000000001</c:v>
                </c:pt>
                <c:pt idx="450">
                  <c:v>0.39800000000000002</c:v>
                </c:pt>
                <c:pt idx="451">
                  <c:v>0.42299999999999999</c:v>
                </c:pt>
                <c:pt idx="452">
                  <c:v>0.46300000000000002</c:v>
                </c:pt>
                <c:pt idx="453">
                  <c:v>0.38500000000000001</c:v>
                </c:pt>
                <c:pt idx="454">
                  <c:v>0.39300000000000002</c:v>
                </c:pt>
                <c:pt idx="455">
                  <c:v>0.39700000000000002</c:v>
                </c:pt>
                <c:pt idx="456">
                  <c:v>0.40899999999999997</c:v>
                </c:pt>
                <c:pt idx="457">
                  <c:v>0.39300000000000002</c:v>
                </c:pt>
                <c:pt idx="458">
                  <c:v>0.39</c:v>
                </c:pt>
                <c:pt idx="459">
                  <c:v>0.39500000000000002</c:v>
                </c:pt>
                <c:pt idx="460">
                  <c:v>0.375</c:v>
                </c:pt>
                <c:pt idx="461">
                  <c:v>0.32800000000000001</c:v>
                </c:pt>
                <c:pt idx="462">
                  <c:v>0.316</c:v>
                </c:pt>
                <c:pt idx="463">
                  <c:v>0.30399999999999999</c:v>
                </c:pt>
                <c:pt idx="464">
                  <c:v>0.34799999999999998</c:v>
                </c:pt>
                <c:pt idx="465">
                  <c:v>0.35099999999999998</c:v>
                </c:pt>
                <c:pt idx="466">
                  <c:v>0.35</c:v>
                </c:pt>
                <c:pt idx="467">
                  <c:v>0.33300000000000002</c:v>
                </c:pt>
                <c:pt idx="468">
                  <c:v>0.33200000000000002</c:v>
                </c:pt>
                <c:pt idx="469">
                  <c:v>0.32500000000000001</c:v>
                </c:pt>
                <c:pt idx="470">
                  <c:v>0.35499999999999998</c:v>
                </c:pt>
                <c:pt idx="471">
                  <c:v>0.42899999999999999</c:v>
                </c:pt>
                <c:pt idx="472">
                  <c:v>0.41199999999999998</c:v>
                </c:pt>
                <c:pt idx="473">
                  <c:v>0.41399999999999998</c:v>
                </c:pt>
                <c:pt idx="474">
                  <c:v>0.39300000000000002</c:v>
                </c:pt>
                <c:pt idx="475">
                  <c:v>0.435</c:v>
                </c:pt>
                <c:pt idx="476">
                  <c:v>0.44400000000000001</c:v>
                </c:pt>
                <c:pt idx="477">
                  <c:v>0.45600000000000002</c:v>
                </c:pt>
                <c:pt idx="478">
                  <c:v>0.49299999999999999</c:v>
                </c:pt>
                <c:pt idx="479">
                  <c:v>0.52800000000000002</c:v>
                </c:pt>
                <c:pt idx="480">
                  <c:v>0.57799999999999996</c:v>
                </c:pt>
                <c:pt idx="481">
                  <c:v>0.58099999999999996</c:v>
                </c:pt>
                <c:pt idx="482">
                  <c:v>0.60499999999999998</c:v>
                </c:pt>
                <c:pt idx="483">
                  <c:v>0.66600000000000004</c:v>
                </c:pt>
                <c:pt idx="484">
                  <c:v>0.65500000000000003</c:v>
                </c:pt>
                <c:pt idx="485">
                  <c:v>0.67800000000000005</c:v>
                </c:pt>
                <c:pt idx="486">
                  <c:v>0.69599999999999995</c:v>
                </c:pt>
                <c:pt idx="487">
                  <c:v>0.69299999999999995</c:v>
                </c:pt>
                <c:pt idx="488">
                  <c:v>0.70899999999999996</c:v>
                </c:pt>
                <c:pt idx="489">
                  <c:v>0.72699999999999998</c:v>
                </c:pt>
                <c:pt idx="490">
                  <c:v>0.73299999999999998</c:v>
                </c:pt>
                <c:pt idx="491">
                  <c:v>0.73599999999999999</c:v>
                </c:pt>
                <c:pt idx="492">
                  <c:v>0.73299999999999998</c:v>
                </c:pt>
                <c:pt idx="493">
                  <c:v>0.74099999999999999</c:v>
                </c:pt>
                <c:pt idx="494">
                  <c:v>0.74199999999999999</c:v>
                </c:pt>
                <c:pt idx="495">
                  <c:v>0.72499999999999998</c:v>
                </c:pt>
                <c:pt idx="496">
                  <c:v>0.72599999999999998</c:v>
                </c:pt>
                <c:pt idx="497">
                  <c:v>0.71299999999999997</c:v>
                </c:pt>
                <c:pt idx="498">
                  <c:v>0.71899999999999997</c:v>
                </c:pt>
                <c:pt idx="499">
                  <c:v>0.73</c:v>
                </c:pt>
                <c:pt idx="500">
                  <c:v>0.73799999999999999</c:v>
                </c:pt>
                <c:pt idx="501">
                  <c:v>0.70699999999999996</c:v>
                </c:pt>
                <c:pt idx="502">
                  <c:v>0.72799999999999998</c:v>
                </c:pt>
                <c:pt idx="503">
                  <c:v>0.72199999999999998</c:v>
                </c:pt>
                <c:pt idx="504">
                  <c:v>0.71199999999999997</c:v>
                </c:pt>
                <c:pt idx="505">
                  <c:v>0.70499999999999996</c:v>
                </c:pt>
                <c:pt idx="506">
                  <c:v>0.68</c:v>
                </c:pt>
                <c:pt idx="507">
                  <c:v>0.65</c:v>
                </c:pt>
                <c:pt idx="508">
                  <c:v>0.65</c:v>
                </c:pt>
                <c:pt idx="509">
                  <c:v>0.63900000000000001</c:v>
                </c:pt>
                <c:pt idx="510">
                  <c:v>0.64300000000000002</c:v>
                </c:pt>
                <c:pt idx="511">
                  <c:v>0.64800000000000002</c:v>
                </c:pt>
                <c:pt idx="512">
                  <c:v>0.63400000000000001</c:v>
                </c:pt>
                <c:pt idx="513">
                  <c:v>0.65</c:v>
                </c:pt>
                <c:pt idx="514">
                  <c:v>0.65200000000000002</c:v>
                </c:pt>
                <c:pt idx="515">
                  <c:v>0.66200000000000003</c:v>
                </c:pt>
                <c:pt idx="516">
                  <c:v>0.59599999999999997</c:v>
                </c:pt>
                <c:pt idx="517">
                  <c:v>0.52200000000000002</c:v>
                </c:pt>
                <c:pt idx="518">
                  <c:v>0.48799999999999999</c:v>
                </c:pt>
                <c:pt idx="519">
                  <c:v>0.47099999999999997</c:v>
                </c:pt>
                <c:pt idx="520">
                  <c:v>0.44500000000000001</c:v>
                </c:pt>
                <c:pt idx="521">
                  <c:v>0.441</c:v>
                </c:pt>
                <c:pt idx="522">
                  <c:v>0.42</c:v>
                </c:pt>
                <c:pt idx="523">
                  <c:v>0.433</c:v>
                </c:pt>
                <c:pt idx="524">
                  <c:v>0.42</c:v>
                </c:pt>
                <c:pt idx="525">
                  <c:v>0.39900000000000002</c:v>
                </c:pt>
                <c:pt idx="526">
                  <c:v>0.41599999999999998</c:v>
                </c:pt>
                <c:pt idx="527">
                  <c:v>0.43099999999999999</c:v>
                </c:pt>
                <c:pt idx="528">
                  <c:v>0.41399999999999998</c:v>
                </c:pt>
                <c:pt idx="529">
                  <c:v>0.41299999999999998</c:v>
                </c:pt>
                <c:pt idx="530">
                  <c:v>0.373</c:v>
                </c:pt>
                <c:pt idx="531">
                  <c:v>0.34399999999999997</c:v>
                </c:pt>
                <c:pt idx="532">
                  <c:v>0.34399999999999997</c:v>
                </c:pt>
                <c:pt idx="533">
                  <c:v>0.34899999999999998</c:v>
                </c:pt>
                <c:pt idx="534">
                  <c:v>0.40699999999999997</c:v>
                </c:pt>
                <c:pt idx="535">
                  <c:v>0.48799999999999999</c:v>
                </c:pt>
                <c:pt idx="536">
                  <c:v>0.497</c:v>
                </c:pt>
                <c:pt idx="537">
                  <c:v>0.54</c:v>
                </c:pt>
                <c:pt idx="538">
                  <c:v>0.54400000000000004</c:v>
                </c:pt>
                <c:pt idx="539">
                  <c:v>0.53900000000000003</c:v>
                </c:pt>
                <c:pt idx="540">
                  <c:v>0.45200000000000001</c:v>
                </c:pt>
                <c:pt idx="541">
                  <c:v>0.436</c:v>
                </c:pt>
                <c:pt idx="542">
                  <c:v>0.44600000000000001</c:v>
                </c:pt>
                <c:pt idx="543">
                  <c:v>0.38100000000000001</c:v>
                </c:pt>
                <c:pt idx="544">
                  <c:v>0.312</c:v>
                </c:pt>
                <c:pt idx="545">
                  <c:v>0.379</c:v>
                </c:pt>
                <c:pt idx="546">
                  <c:v>0.38400000000000001</c:v>
                </c:pt>
                <c:pt idx="547">
                  <c:v>0.41499999999999998</c:v>
                </c:pt>
                <c:pt idx="548">
                  <c:v>0.42799999999999999</c:v>
                </c:pt>
                <c:pt idx="549">
                  <c:v>0.45300000000000001</c:v>
                </c:pt>
                <c:pt idx="550">
                  <c:v>0.41399999999999998</c:v>
                </c:pt>
                <c:pt idx="551">
                  <c:v>0.46899999999999997</c:v>
                </c:pt>
                <c:pt idx="552">
                  <c:v>0.46700000000000003</c:v>
                </c:pt>
                <c:pt idx="553">
                  <c:v>0.45300000000000001</c:v>
                </c:pt>
                <c:pt idx="554">
                  <c:v>0.46100000000000002</c:v>
                </c:pt>
                <c:pt idx="555">
                  <c:v>0.45100000000000001</c:v>
                </c:pt>
                <c:pt idx="556">
                  <c:v>0.44500000000000001</c:v>
                </c:pt>
                <c:pt idx="557">
                  <c:v>0.45100000000000001</c:v>
                </c:pt>
                <c:pt idx="558">
                  <c:v>0.48399999999999999</c:v>
                </c:pt>
                <c:pt idx="559">
                  <c:v>0.495</c:v>
                </c:pt>
                <c:pt idx="560">
                  <c:v>0.50800000000000001</c:v>
                </c:pt>
                <c:pt idx="561">
                  <c:v>0.52200000000000002</c:v>
                </c:pt>
                <c:pt idx="562">
                  <c:v>0.56200000000000006</c:v>
                </c:pt>
                <c:pt idx="563">
                  <c:v>0.49399999999999999</c:v>
                </c:pt>
                <c:pt idx="564">
                  <c:v>0.497</c:v>
                </c:pt>
                <c:pt idx="565">
                  <c:v>0.45400000000000001</c:v>
                </c:pt>
                <c:pt idx="566">
                  <c:v>0.499</c:v>
                </c:pt>
                <c:pt idx="567">
                  <c:v>0.45</c:v>
                </c:pt>
                <c:pt idx="568">
                  <c:v>0.47299999999999998</c:v>
                </c:pt>
                <c:pt idx="569">
                  <c:v>0.374</c:v>
                </c:pt>
                <c:pt idx="570">
                  <c:v>0.34799999999999998</c:v>
                </c:pt>
                <c:pt idx="571">
                  <c:v>0.375</c:v>
                </c:pt>
                <c:pt idx="572">
                  <c:v>0.42399999999999999</c:v>
                </c:pt>
                <c:pt idx="573">
                  <c:v>0.39400000000000002</c:v>
                </c:pt>
                <c:pt idx="574">
                  <c:v>0.39200000000000002</c:v>
                </c:pt>
                <c:pt idx="575">
                  <c:v>0.39700000000000002</c:v>
                </c:pt>
                <c:pt idx="576">
                  <c:v>0.47599999999999998</c:v>
                </c:pt>
                <c:pt idx="577">
                  <c:v>0.433</c:v>
                </c:pt>
                <c:pt idx="578">
                  <c:v>0.442</c:v>
                </c:pt>
                <c:pt idx="579">
                  <c:v>0.45700000000000002</c:v>
                </c:pt>
                <c:pt idx="580">
                  <c:v>0.45700000000000002</c:v>
                </c:pt>
                <c:pt idx="581">
                  <c:v>0.51300000000000001</c:v>
                </c:pt>
                <c:pt idx="582">
                  <c:v>0.52800000000000002</c:v>
                </c:pt>
                <c:pt idx="583">
                  <c:v>0.52900000000000003</c:v>
                </c:pt>
                <c:pt idx="584">
                  <c:v>0.64300000000000002</c:v>
                </c:pt>
                <c:pt idx="585">
                  <c:v>0.63100000000000001</c:v>
                </c:pt>
                <c:pt idx="586">
                  <c:v>0.61399999999999999</c:v>
                </c:pt>
                <c:pt idx="587">
                  <c:v>0.59899999999999998</c:v>
                </c:pt>
                <c:pt idx="588">
                  <c:v>0.56499999999999995</c:v>
                </c:pt>
                <c:pt idx="589">
                  <c:v>0.57999999999999996</c:v>
                </c:pt>
                <c:pt idx="590">
                  <c:v>0.56799999999999995</c:v>
                </c:pt>
                <c:pt idx="591">
                  <c:v>0.59</c:v>
                </c:pt>
                <c:pt idx="592">
                  <c:v>0.61299999999999999</c:v>
                </c:pt>
                <c:pt idx="593">
                  <c:v>0.63800000000000001</c:v>
                </c:pt>
                <c:pt idx="594">
                  <c:v>0.63100000000000001</c:v>
                </c:pt>
                <c:pt idx="595">
                  <c:v>0.64800000000000002</c:v>
                </c:pt>
                <c:pt idx="596">
                  <c:v>0.64200000000000002</c:v>
                </c:pt>
                <c:pt idx="597">
                  <c:v>0.621</c:v>
                </c:pt>
                <c:pt idx="598">
                  <c:v>0.60399999999999998</c:v>
                </c:pt>
                <c:pt idx="599">
                  <c:v>0.58899999999999997</c:v>
                </c:pt>
                <c:pt idx="600">
                  <c:v>0.58099999999999996</c:v>
                </c:pt>
                <c:pt idx="601">
                  <c:v>0.625</c:v>
                </c:pt>
                <c:pt idx="602">
                  <c:v>0.44</c:v>
                </c:pt>
                <c:pt idx="603">
                  <c:v>0.46500000000000002</c:v>
                </c:pt>
                <c:pt idx="604">
                  <c:v>0.48699999999999999</c:v>
                </c:pt>
                <c:pt idx="605">
                  <c:v>0.55600000000000005</c:v>
                </c:pt>
                <c:pt idx="606">
                  <c:v>0.59499999999999997</c:v>
                </c:pt>
                <c:pt idx="607">
                  <c:v>0.57699999999999996</c:v>
                </c:pt>
                <c:pt idx="608">
                  <c:v>0.58499999999999996</c:v>
                </c:pt>
                <c:pt idx="609">
                  <c:v>0.60699999999999998</c:v>
                </c:pt>
                <c:pt idx="610">
                  <c:v>0.58799999999999997</c:v>
                </c:pt>
                <c:pt idx="611">
                  <c:v>0.59099999999999997</c:v>
                </c:pt>
                <c:pt idx="612">
                  <c:v>0.58299999999999996</c:v>
                </c:pt>
                <c:pt idx="613">
                  <c:v>0.57399999999999995</c:v>
                </c:pt>
                <c:pt idx="614">
                  <c:v>0.58399999999999996</c:v>
                </c:pt>
                <c:pt idx="615">
                  <c:v>0.625</c:v>
                </c:pt>
                <c:pt idx="616">
                  <c:v>0.64600000000000002</c:v>
                </c:pt>
                <c:pt idx="617">
                  <c:v>0.63800000000000001</c:v>
                </c:pt>
                <c:pt idx="618">
                  <c:v>0.65300000000000002</c:v>
                </c:pt>
                <c:pt idx="619">
                  <c:v>0.55100000000000005</c:v>
                </c:pt>
                <c:pt idx="620">
                  <c:v>0.63500000000000001</c:v>
                </c:pt>
                <c:pt idx="621">
                  <c:v>0.63700000000000001</c:v>
                </c:pt>
                <c:pt idx="622">
                  <c:v>0.61799999999999999</c:v>
                </c:pt>
                <c:pt idx="623">
                  <c:v>0.54600000000000004</c:v>
                </c:pt>
                <c:pt idx="624">
                  <c:v>0.54700000000000004</c:v>
                </c:pt>
                <c:pt idx="625">
                  <c:v>0.54700000000000004</c:v>
                </c:pt>
                <c:pt idx="626">
                  <c:v>0.56599999999999995</c:v>
                </c:pt>
                <c:pt idx="627">
                  <c:v>0.53100000000000003</c:v>
                </c:pt>
                <c:pt idx="628">
                  <c:v>0.50900000000000001</c:v>
                </c:pt>
                <c:pt idx="629">
                  <c:v>0.47299999999999998</c:v>
                </c:pt>
                <c:pt idx="630">
                  <c:v>0.48499999999999999</c:v>
                </c:pt>
                <c:pt idx="631">
                  <c:v>0.48799999999999999</c:v>
                </c:pt>
                <c:pt idx="632">
                  <c:v>0.46500000000000002</c:v>
                </c:pt>
                <c:pt idx="633">
                  <c:v>0.43099999999999999</c:v>
                </c:pt>
                <c:pt idx="634">
                  <c:v>0.42499999999999999</c:v>
                </c:pt>
                <c:pt idx="635">
                  <c:v>0.439</c:v>
                </c:pt>
                <c:pt idx="636">
                  <c:v>0.42399999999999999</c:v>
                </c:pt>
                <c:pt idx="637">
                  <c:v>0.504</c:v>
                </c:pt>
                <c:pt idx="638">
                  <c:v>0.498</c:v>
                </c:pt>
                <c:pt idx="639">
                  <c:v>0.504</c:v>
                </c:pt>
                <c:pt idx="640">
                  <c:v>0.48199999999999998</c:v>
                </c:pt>
                <c:pt idx="641">
                  <c:v>0.5</c:v>
                </c:pt>
                <c:pt idx="642">
                  <c:v>0.504</c:v>
                </c:pt>
                <c:pt idx="643">
                  <c:v>0.54200000000000004</c:v>
                </c:pt>
                <c:pt idx="644">
                  <c:v>0.51900000000000002</c:v>
                </c:pt>
                <c:pt idx="645">
                  <c:v>0.54300000000000004</c:v>
                </c:pt>
                <c:pt idx="646">
                  <c:v>0.55700000000000005</c:v>
                </c:pt>
                <c:pt idx="647">
                  <c:v>0.55700000000000005</c:v>
                </c:pt>
                <c:pt idx="648">
                  <c:v>0.53400000000000003</c:v>
                </c:pt>
                <c:pt idx="649">
                  <c:v>0.55000000000000004</c:v>
                </c:pt>
                <c:pt idx="650">
                  <c:v>0.56699999999999995</c:v>
                </c:pt>
                <c:pt idx="651">
                  <c:v>0.55800000000000005</c:v>
                </c:pt>
                <c:pt idx="652">
                  <c:v>0.56699999999999995</c:v>
                </c:pt>
                <c:pt idx="653">
                  <c:v>0.58499999999999996</c:v>
                </c:pt>
                <c:pt idx="654">
                  <c:v>0.57099999999999995</c:v>
                </c:pt>
                <c:pt idx="655">
                  <c:v>0.58299999999999996</c:v>
                </c:pt>
                <c:pt idx="656">
                  <c:v>0.57599999999999996</c:v>
                </c:pt>
                <c:pt idx="657">
                  <c:v>0.54900000000000004</c:v>
                </c:pt>
                <c:pt idx="658">
                  <c:v>0.621</c:v>
                </c:pt>
                <c:pt idx="659">
                  <c:v>0.56399999999999995</c:v>
                </c:pt>
                <c:pt idx="660">
                  <c:v>0.57099999999999995</c:v>
                </c:pt>
                <c:pt idx="661">
                  <c:v>0.499</c:v>
                </c:pt>
                <c:pt idx="662">
                  <c:v>0.51200000000000001</c:v>
                </c:pt>
                <c:pt idx="663">
                  <c:v>0.55300000000000005</c:v>
                </c:pt>
                <c:pt idx="664">
                  <c:v>0.55700000000000005</c:v>
                </c:pt>
                <c:pt idx="665">
                  <c:v>0.55400000000000005</c:v>
                </c:pt>
                <c:pt idx="666">
                  <c:v>0.57199999999999995</c:v>
                </c:pt>
                <c:pt idx="667">
                  <c:v>0.56499999999999995</c:v>
                </c:pt>
                <c:pt idx="668">
                  <c:v>0.54500000000000004</c:v>
                </c:pt>
                <c:pt idx="669">
                  <c:v>0.19900000000000001</c:v>
                </c:pt>
                <c:pt idx="670">
                  <c:v>0.124</c:v>
                </c:pt>
                <c:pt idx="671">
                  <c:v>0.104</c:v>
                </c:pt>
                <c:pt idx="672">
                  <c:v>0.107</c:v>
                </c:pt>
                <c:pt idx="673">
                  <c:v>5.6000000000000001E-2</c:v>
                </c:pt>
                <c:pt idx="674">
                  <c:v>5.7000000000000002E-2</c:v>
                </c:pt>
                <c:pt idx="675">
                  <c:v>2.5999999999999999E-2</c:v>
                </c:pt>
                <c:pt idx="676">
                  <c:v>-7.4999999999999997E-2</c:v>
                </c:pt>
                <c:pt idx="677">
                  <c:v>-9.0999999999999998E-2</c:v>
                </c:pt>
                <c:pt idx="678">
                  <c:v>-0.127</c:v>
                </c:pt>
                <c:pt idx="679">
                  <c:v>-0.124</c:v>
                </c:pt>
                <c:pt idx="680">
                  <c:v>-0.16</c:v>
                </c:pt>
                <c:pt idx="681">
                  <c:v>-0.32</c:v>
                </c:pt>
                <c:pt idx="682">
                  <c:v>-0.30499999999999999</c:v>
                </c:pt>
                <c:pt idx="683">
                  <c:v>-0.31900000000000001</c:v>
                </c:pt>
                <c:pt idx="684">
                  <c:v>-0.33300000000000002</c:v>
                </c:pt>
                <c:pt idx="685">
                  <c:v>-0.38600000000000001</c:v>
                </c:pt>
                <c:pt idx="686">
                  <c:v>-0.39400000000000002</c:v>
                </c:pt>
                <c:pt idx="687">
                  <c:v>-0.217</c:v>
                </c:pt>
                <c:pt idx="688">
                  <c:v>-0.121</c:v>
                </c:pt>
                <c:pt idx="689">
                  <c:v>-0.104</c:v>
                </c:pt>
                <c:pt idx="690">
                  <c:v>-0.109</c:v>
                </c:pt>
                <c:pt idx="691">
                  <c:v>-0.107</c:v>
                </c:pt>
                <c:pt idx="692">
                  <c:v>-7.6999999999999999E-2</c:v>
                </c:pt>
                <c:pt idx="693">
                  <c:v>-4.7E-2</c:v>
                </c:pt>
                <c:pt idx="694">
                  <c:v>1.2E-2</c:v>
                </c:pt>
                <c:pt idx="695">
                  <c:v>0.105</c:v>
                </c:pt>
                <c:pt idx="696">
                  <c:v>0.18</c:v>
                </c:pt>
                <c:pt idx="697">
                  <c:v>0.191</c:v>
                </c:pt>
                <c:pt idx="698">
                  <c:v>0.30599999999999999</c:v>
                </c:pt>
                <c:pt idx="699">
                  <c:v>0.311</c:v>
                </c:pt>
                <c:pt idx="700">
                  <c:v>0.32300000000000001</c:v>
                </c:pt>
                <c:pt idx="701">
                  <c:v>0.35199999999999998</c:v>
                </c:pt>
                <c:pt idx="702">
                  <c:v>0.21199999999999999</c:v>
                </c:pt>
                <c:pt idx="703">
                  <c:v>0.157</c:v>
                </c:pt>
                <c:pt idx="704">
                  <c:v>0.14399999999999999</c:v>
                </c:pt>
                <c:pt idx="705">
                  <c:v>0.13400000000000001</c:v>
                </c:pt>
                <c:pt idx="706">
                  <c:v>8.4000000000000005E-2</c:v>
                </c:pt>
                <c:pt idx="707">
                  <c:v>0.04</c:v>
                </c:pt>
                <c:pt idx="708">
                  <c:v>3.9E-2</c:v>
                </c:pt>
                <c:pt idx="709">
                  <c:v>-1E-3</c:v>
                </c:pt>
                <c:pt idx="710">
                  <c:v>-6.5000000000000002E-2</c:v>
                </c:pt>
                <c:pt idx="711">
                  <c:v>-0.105</c:v>
                </c:pt>
                <c:pt idx="712">
                  <c:v>-0.104</c:v>
                </c:pt>
                <c:pt idx="713">
                  <c:v>-0.29499999999999998</c:v>
                </c:pt>
                <c:pt idx="714">
                  <c:v>-0.39300000000000002</c:v>
                </c:pt>
                <c:pt idx="715">
                  <c:v>-0.501</c:v>
                </c:pt>
                <c:pt idx="716">
                  <c:v>-0.50700000000000001</c:v>
                </c:pt>
                <c:pt idx="717">
                  <c:v>-0.48699999999999999</c:v>
                </c:pt>
                <c:pt idx="718">
                  <c:v>-0.52500000000000002</c:v>
                </c:pt>
                <c:pt idx="719">
                  <c:v>-0.42899999999999999</c:v>
                </c:pt>
                <c:pt idx="720">
                  <c:v>-0.34200000000000003</c:v>
                </c:pt>
                <c:pt idx="721">
                  <c:v>-0.33</c:v>
                </c:pt>
                <c:pt idx="722">
                  <c:v>-0.33100000000000002</c:v>
                </c:pt>
                <c:pt idx="723">
                  <c:v>-0.34</c:v>
                </c:pt>
                <c:pt idx="724">
                  <c:v>-0.34100000000000003</c:v>
                </c:pt>
                <c:pt idx="725">
                  <c:v>-0.33500000000000002</c:v>
                </c:pt>
                <c:pt idx="726">
                  <c:v>-0.34300000000000003</c:v>
                </c:pt>
                <c:pt idx="727">
                  <c:v>-0.36299999999999999</c:v>
                </c:pt>
                <c:pt idx="728">
                  <c:v>-0.36499999999999999</c:v>
                </c:pt>
                <c:pt idx="729">
                  <c:v>-0.36699999999999999</c:v>
                </c:pt>
                <c:pt idx="730">
                  <c:v>-0.36499999999999999</c:v>
                </c:pt>
                <c:pt idx="731">
                  <c:v>-0.372</c:v>
                </c:pt>
                <c:pt idx="732">
                  <c:v>-0.374</c:v>
                </c:pt>
                <c:pt idx="733">
                  <c:v>-0.33</c:v>
                </c:pt>
                <c:pt idx="734">
                  <c:v>-0.33300000000000002</c:v>
                </c:pt>
                <c:pt idx="735">
                  <c:v>-0.32600000000000001</c:v>
                </c:pt>
                <c:pt idx="736">
                  <c:v>-0.20899999999999999</c:v>
                </c:pt>
                <c:pt idx="737">
                  <c:v>-0.17299999999999999</c:v>
                </c:pt>
                <c:pt idx="738">
                  <c:v>-0.24199999999999999</c:v>
                </c:pt>
                <c:pt idx="739">
                  <c:v>-0.192</c:v>
                </c:pt>
                <c:pt idx="740">
                  <c:v>-0.14599999999999999</c:v>
                </c:pt>
                <c:pt idx="741">
                  <c:v>-0.126</c:v>
                </c:pt>
                <c:pt idx="742">
                  <c:v>-9.1999999999999998E-2</c:v>
                </c:pt>
                <c:pt idx="743">
                  <c:v>-0.128</c:v>
                </c:pt>
                <c:pt idx="744">
                  <c:v>-7.8E-2</c:v>
                </c:pt>
                <c:pt idx="745">
                  <c:v>-1.2999999999999999E-2</c:v>
                </c:pt>
                <c:pt idx="746">
                  <c:v>2.5000000000000001E-2</c:v>
                </c:pt>
                <c:pt idx="747">
                  <c:v>1.4999999999999999E-2</c:v>
                </c:pt>
                <c:pt idx="748">
                  <c:v>5.7000000000000002E-2</c:v>
                </c:pt>
                <c:pt idx="749">
                  <c:v>8.5000000000000006E-2</c:v>
                </c:pt>
                <c:pt idx="750">
                  <c:v>0.17100000000000001</c:v>
                </c:pt>
                <c:pt idx="751">
                  <c:v>0.217</c:v>
                </c:pt>
                <c:pt idx="752">
                  <c:v>0.26800000000000002</c:v>
                </c:pt>
                <c:pt idx="753">
                  <c:v>0.254</c:v>
                </c:pt>
                <c:pt idx="754">
                  <c:v>0.27400000000000002</c:v>
                </c:pt>
                <c:pt idx="755">
                  <c:v>0.246</c:v>
                </c:pt>
                <c:pt idx="756">
                  <c:v>0.28000000000000003</c:v>
                </c:pt>
                <c:pt idx="757">
                  <c:v>0.29799999999999999</c:v>
                </c:pt>
                <c:pt idx="758">
                  <c:v>0.26500000000000001</c:v>
                </c:pt>
                <c:pt idx="759">
                  <c:v>0.253</c:v>
                </c:pt>
                <c:pt idx="760">
                  <c:v>0.28399999999999997</c:v>
                </c:pt>
                <c:pt idx="761">
                  <c:v>0.35899999999999999</c:v>
                </c:pt>
                <c:pt idx="762">
                  <c:v>0.35</c:v>
                </c:pt>
                <c:pt idx="763">
                  <c:v>0.378</c:v>
                </c:pt>
                <c:pt idx="764">
                  <c:v>0.39600000000000002</c:v>
                </c:pt>
                <c:pt idx="765">
                  <c:v>0.47699999999999998</c:v>
                </c:pt>
                <c:pt idx="766">
                  <c:v>0.52600000000000002</c:v>
                </c:pt>
                <c:pt idx="767">
                  <c:v>0.53300000000000003</c:v>
                </c:pt>
                <c:pt idx="768">
                  <c:v>0.49299999999999999</c:v>
                </c:pt>
                <c:pt idx="769">
                  <c:v>0.46100000000000002</c:v>
                </c:pt>
                <c:pt idx="770">
                  <c:v>0.48799999999999999</c:v>
                </c:pt>
                <c:pt idx="771">
                  <c:v>0.5</c:v>
                </c:pt>
                <c:pt idx="772">
                  <c:v>0.43</c:v>
                </c:pt>
                <c:pt idx="773">
                  <c:v>0.42199999999999999</c:v>
                </c:pt>
                <c:pt idx="774">
                  <c:v>0.44600000000000001</c:v>
                </c:pt>
                <c:pt idx="775">
                  <c:v>0.435</c:v>
                </c:pt>
                <c:pt idx="776">
                  <c:v>0.45100000000000001</c:v>
                </c:pt>
                <c:pt idx="777">
                  <c:v>0.46800000000000003</c:v>
                </c:pt>
                <c:pt idx="778">
                  <c:v>0.439</c:v>
                </c:pt>
                <c:pt idx="779">
                  <c:v>0.40799999999999997</c:v>
                </c:pt>
                <c:pt idx="780">
                  <c:v>0.41299999999999998</c:v>
                </c:pt>
                <c:pt idx="781">
                  <c:v>0.35699999999999998</c:v>
                </c:pt>
                <c:pt idx="782">
                  <c:v>0.35199999999999998</c:v>
                </c:pt>
                <c:pt idx="783">
                  <c:v>0.216</c:v>
                </c:pt>
                <c:pt idx="784">
                  <c:v>0.16700000000000001</c:v>
                </c:pt>
                <c:pt idx="785">
                  <c:v>0.17599999999999999</c:v>
                </c:pt>
                <c:pt idx="786">
                  <c:v>0.11899999999999999</c:v>
                </c:pt>
                <c:pt idx="787">
                  <c:v>0.14199999999999999</c:v>
                </c:pt>
                <c:pt idx="788">
                  <c:v>0.129</c:v>
                </c:pt>
                <c:pt idx="789">
                  <c:v>0.113</c:v>
                </c:pt>
                <c:pt idx="790">
                  <c:v>9.8000000000000004E-2</c:v>
                </c:pt>
                <c:pt idx="791">
                  <c:v>6.6000000000000003E-2</c:v>
                </c:pt>
                <c:pt idx="792">
                  <c:v>-0.01</c:v>
                </c:pt>
                <c:pt idx="793">
                  <c:v>-3.1E-2</c:v>
                </c:pt>
                <c:pt idx="794">
                  <c:v>2.7E-2</c:v>
                </c:pt>
                <c:pt idx="795">
                  <c:v>3.1E-2</c:v>
                </c:pt>
                <c:pt idx="796">
                  <c:v>-3.0000000000000001E-3</c:v>
                </c:pt>
                <c:pt idx="797">
                  <c:v>2E-3</c:v>
                </c:pt>
                <c:pt idx="798">
                  <c:v>-0.115</c:v>
                </c:pt>
                <c:pt idx="799">
                  <c:v>-0.16300000000000001</c:v>
                </c:pt>
                <c:pt idx="800">
                  <c:v>-0.154</c:v>
                </c:pt>
                <c:pt idx="801">
                  <c:v>-0.125</c:v>
                </c:pt>
                <c:pt idx="802">
                  <c:v>-0.16300000000000001</c:v>
                </c:pt>
                <c:pt idx="803">
                  <c:v>-0.161</c:v>
                </c:pt>
                <c:pt idx="804">
                  <c:v>-0.17</c:v>
                </c:pt>
                <c:pt idx="805">
                  <c:v>-0.127</c:v>
                </c:pt>
                <c:pt idx="806">
                  <c:v>-0.16200000000000001</c:v>
                </c:pt>
                <c:pt idx="807">
                  <c:v>-0.182</c:v>
                </c:pt>
                <c:pt idx="808">
                  <c:v>-0.14299999999999999</c:v>
                </c:pt>
                <c:pt idx="809">
                  <c:v>-0.13</c:v>
                </c:pt>
                <c:pt idx="810">
                  <c:v>-0.13700000000000001</c:v>
                </c:pt>
                <c:pt idx="811">
                  <c:v>-0.14299999999999999</c:v>
                </c:pt>
                <c:pt idx="812">
                  <c:v>-0.16400000000000001</c:v>
                </c:pt>
                <c:pt idx="813">
                  <c:v>-0.16500000000000001</c:v>
                </c:pt>
                <c:pt idx="814">
                  <c:v>-0.14899999999999999</c:v>
                </c:pt>
                <c:pt idx="815">
                  <c:v>-0.16200000000000001</c:v>
                </c:pt>
                <c:pt idx="816">
                  <c:v>-6.0999999999999999E-2</c:v>
                </c:pt>
                <c:pt idx="817">
                  <c:v>4.2999999999999997E-2</c:v>
                </c:pt>
                <c:pt idx="818">
                  <c:v>6.0999999999999999E-2</c:v>
                </c:pt>
                <c:pt idx="819">
                  <c:v>3.6999999999999998E-2</c:v>
                </c:pt>
                <c:pt idx="820">
                  <c:v>0.1</c:v>
                </c:pt>
                <c:pt idx="821">
                  <c:v>9.0999999999999998E-2</c:v>
                </c:pt>
                <c:pt idx="822">
                  <c:v>0.20399999999999999</c:v>
                </c:pt>
                <c:pt idx="823">
                  <c:v>9.9000000000000005E-2</c:v>
                </c:pt>
                <c:pt idx="824">
                  <c:v>2.5000000000000001E-2</c:v>
                </c:pt>
                <c:pt idx="825">
                  <c:v>4.2999999999999997E-2</c:v>
                </c:pt>
                <c:pt idx="826">
                  <c:v>-3.0000000000000001E-3</c:v>
                </c:pt>
                <c:pt idx="827">
                  <c:v>-3.0000000000000001E-3</c:v>
                </c:pt>
                <c:pt idx="828">
                  <c:v>-1.7999999999999999E-2</c:v>
                </c:pt>
                <c:pt idx="829">
                  <c:v>-3.0000000000000001E-3</c:v>
                </c:pt>
                <c:pt idx="830">
                  <c:v>-0.124</c:v>
                </c:pt>
                <c:pt idx="831">
                  <c:v>-7.6999999999999999E-2</c:v>
                </c:pt>
                <c:pt idx="832">
                  <c:v>-0.14299999999999999</c:v>
                </c:pt>
                <c:pt idx="833">
                  <c:v>-0.16200000000000001</c:v>
                </c:pt>
                <c:pt idx="834">
                  <c:v>-0.193</c:v>
                </c:pt>
                <c:pt idx="835">
                  <c:v>-0.28199999999999997</c:v>
                </c:pt>
                <c:pt idx="836">
                  <c:v>-0.442</c:v>
                </c:pt>
                <c:pt idx="837">
                  <c:v>-0.433</c:v>
                </c:pt>
                <c:pt idx="838">
                  <c:v>-0.439</c:v>
                </c:pt>
                <c:pt idx="839">
                  <c:v>-0.437</c:v>
                </c:pt>
                <c:pt idx="840">
                  <c:v>-0.40899999999999997</c:v>
                </c:pt>
                <c:pt idx="841">
                  <c:v>-0.41199999999999998</c:v>
                </c:pt>
                <c:pt idx="842">
                  <c:v>-0.41399999999999998</c:v>
                </c:pt>
                <c:pt idx="843">
                  <c:v>-0.40300000000000002</c:v>
                </c:pt>
                <c:pt idx="844">
                  <c:v>-0.40899999999999997</c:v>
                </c:pt>
                <c:pt idx="845">
                  <c:v>-0.36499999999999999</c:v>
                </c:pt>
                <c:pt idx="846">
                  <c:v>-0.41199999999999998</c:v>
                </c:pt>
                <c:pt idx="847">
                  <c:v>-0.45900000000000002</c:v>
                </c:pt>
                <c:pt idx="848">
                  <c:v>-0.42199999999999999</c:v>
                </c:pt>
                <c:pt idx="849">
                  <c:v>-0.52500000000000002</c:v>
                </c:pt>
                <c:pt idx="850">
                  <c:v>-0.48699999999999999</c:v>
                </c:pt>
                <c:pt idx="851">
                  <c:v>-0.44400000000000001</c:v>
                </c:pt>
                <c:pt idx="852">
                  <c:v>-0.44400000000000001</c:v>
                </c:pt>
                <c:pt idx="853">
                  <c:v>-0.40799999999999997</c:v>
                </c:pt>
                <c:pt idx="854">
                  <c:v>-0.26800000000000002</c:v>
                </c:pt>
                <c:pt idx="855">
                  <c:v>-0.247</c:v>
                </c:pt>
                <c:pt idx="856">
                  <c:v>-0.26200000000000001</c:v>
                </c:pt>
                <c:pt idx="857">
                  <c:v>-0.23200000000000001</c:v>
                </c:pt>
                <c:pt idx="858">
                  <c:v>-0.25600000000000001</c:v>
                </c:pt>
                <c:pt idx="859">
                  <c:v>-0.249</c:v>
                </c:pt>
                <c:pt idx="860">
                  <c:v>-0.22600000000000001</c:v>
                </c:pt>
                <c:pt idx="861">
                  <c:v>-0.23799999999999999</c:v>
                </c:pt>
                <c:pt idx="862">
                  <c:v>-0.249</c:v>
                </c:pt>
                <c:pt idx="863">
                  <c:v>-0.26200000000000001</c:v>
                </c:pt>
                <c:pt idx="864">
                  <c:v>-0.216</c:v>
                </c:pt>
                <c:pt idx="865">
                  <c:v>-0.151</c:v>
                </c:pt>
                <c:pt idx="866">
                  <c:v>-0.16300000000000001</c:v>
                </c:pt>
                <c:pt idx="867">
                  <c:v>-6.4000000000000001E-2</c:v>
                </c:pt>
                <c:pt idx="868">
                  <c:v>-0.112</c:v>
                </c:pt>
                <c:pt idx="869">
                  <c:v>-0.17199999999999999</c:v>
                </c:pt>
                <c:pt idx="870">
                  <c:v>-0.14000000000000001</c:v>
                </c:pt>
                <c:pt idx="871">
                  <c:v>-0.19</c:v>
                </c:pt>
                <c:pt idx="872">
                  <c:v>-0.125</c:v>
                </c:pt>
                <c:pt idx="873">
                  <c:v>-0.155</c:v>
                </c:pt>
                <c:pt idx="874">
                  <c:v>-0.13800000000000001</c:v>
                </c:pt>
                <c:pt idx="875">
                  <c:v>-0.16</c:v>
                </c:pt>
                <c:pt idx="876">
                  <c:v>-0.17399999999999999</c:v>
                </c:pt>
                <c:pt idx="877">
                  <c:v>-0.17399999999999999</c:v>
                </c:pt>
                <c:pt idx="878">
                  <c:v>-0.185</c:v>
                </c:pt>
                <c:pt idx="879">
                  <c:v>-0.14399999999999999</c:v>
                </c:pt>
                <c:pt idx="880">
                  <c:v>-0.158</c:v>
                </c:pt>
                <c:pt idx="881">
                  <c:v>-0.121</c:v>
                </c:pt>
                <c:pt idx="882">
                  <c:v>-0.11899999999999999</c:v>
                </c:pt>
                <c:pt idx="883">
                  <c:v>-7.1999999999999995E-2</c:v>
                </c:pt>
                <c:pt idx="884">
                  <c:v>-0.11</c:v>
                </c:pt>
                <c:pt idx="885">
                  <c:v>-7.1999999999999995E-2</c:v>
                </c:pt>
                <c:pt idx="886">
                  <c:v>-4.2999999999999997E-2</c:v>
                </c:pt>
                <c:pt idx="887">
                  <c:v>-2.9000000000000001E-2</c:v>
                </c:pt>
                <c:pt idx="888">
                  <c:v>-3.2000000000000001E-2</c:v>
                </c:pt>
                <c:pt idx="889">
                  <c:v>5.0000000000000001E-3</c:v>
                </c:pt>
                <c:pt idx="890">
                  <c:v>-4.4999999999999998E-2</c:v>
                </c:pt>
                <c:pt idx="891">
                  <c:v>-7.6999999999999999E-2</c:v>
                </c:pt>
                <c:pt idx="892">
                  <c:v>-0.126</c:v>
                </c:pt>
                <c:pt idx="893">
                  <c:v>-0.128</c:v>
                </c:pt>
                <c:pt idx="894">
                  <c:v>-0.13400000000000001</c:v>
                </c:pt>
                <c:pt idx="895">
                  <c:v>-0.13100000000000001</c:v>
                </c:pt>
                <c:pt idx="896">
                  <c:v>-0.14599999999999999</c:v>
                </c:pt>
                <c:pt idx="897">
                  <c:v>-0.185</c:v>
                </c:pt>
                <c:pt idx="898">
                  <c:v>-0.16200000000000001</c:v>
                </c:pt>
                <c:pt idx="899">
                  <c:v>-0.186</c:v>
                </c:pt>
                <c:pt idx="900">
                  <c:v>-0.191</c:v>
                </c:pt>
                <c:pt idx="901">
                  <c:v>-0.27400000000000002</c:v>
                </c:pt>
                <c:pt idx="902">
                  <c:v>-0.24299999999999999</c:v>
                </c:pt>
                <c:pt idx="903">
                  <c:v>-0.30499999999999999</c:v>
                </c:pt>
                <c:pt idx="904">
                  <c:v>-0.32200000000000001</c:v>
                </c:pt>
                <c:pt idx="905">
                  <c:v>-0.30499999999999999</c:v>
                </c:pt>
                <c:pt idx="906">
                  <c:v>-0.42099999999999999</c:v>
                </c:pt>
                <c:pt idx="907">
                  <c:v>-0.436</c:v>
                </c:pt>
                <c:pt idx="908">
                  <c:v>-0.43099999999999999</c:v>
                </c:pt>
                <c:pt idx="909">
                  <c:v>-0.39</c:v>
                </c:pt>
                <c:pt idx="910">
                  <c:v>-0.374</c:v>
                </c:pt>
                <c:pt idx="911">
                  <c:v>-0.40799999999999997</c:v>
                </c:pt>
                <c:pt idx="912">
                  <c:v>-0.40100000000000002</c:v>
                </c:pt>
                <c:pt idx="913">
                  <c:v>-0.432</c:v>
                </c:pt>
                <c:pt idx="914">
                  <c:v>-0.46500000000000002</c:v>
                </c:pt>
                <c:pt idx="915">
                  <c:v>-0.47599999999999998</c:v>
                </c:pt>
                <c:pt idx="916">
                  <c:v>-0.52200000000000002</c:v>
                </c:pt>
                <c:pt idx="917">
                  <c:v>-0.55400000000000005</c:v>
                </c:pt>
                <c:pt idx="918">
                  <c:v>-0.56100000000000005</c:v>
                </c:pt>
                <c:pt idx="919">
                  <c:v>-0.53800000000000003</c:v>
                </c:pt>
                <c:pt idx="920">
                  <c:v>-0.49</c:v>
                </c:pt>
                <c:pt idx="921">
                  <c:v>-0.49</c:v>
                </c:pt>
                <c:pt idx="922">
                  <c:v>-0.52300000000000002</c:v>
                </c:pt>
                <c:pt idx="923">
                  <c:v>-0.53500000000000003</c:v>
                </c:pt>
                <c:pt idx="924">
                  <c:v>-0.48699999999999999</c:v>
                </c:pt>
                <c:pt idx="925">
                  <c:v>-0.498</c:v>
                </c:pt>
                <c:pt idx="926">
                  <c:v>-0.54200000000000004</c:v>
                </c:pt>
                <c:pt idx="927">
                  <c:v>-0.54</c:v>
                </c:pt>
                <c:pt idx="928">
                  <c:v>-0.60399999999999998</c:v>
                </c:pt>
                <c:pt idx="929">
                  <c:v>-0.60099999999999998</c:v>
                </c:pt>
                <c:pt idx="930">
                  <c:v>-0.60399999999999998</c:v>
                </c:pt>
                <c:pt idx="931">
                  <c:v>-0.61399999999999999</c:v>
                </c:pt>
                <c:pt idx="932">
                  <c:v>-0.59699999999999998</c:v>
                </c:pt>
                <c:pt idx="933">
                  <c:v>-0.61699999999999999</c:v>
                </c:pt>
                <c:pt idx="934">
                  <c:v>-0.625</c:v>
                </c:pt>
                <c:pt idx="935">
                  <c:v>-0.65100000000000002</c:v>
                </c:pt>
                <c:pt idx="936">
                  <c:v>-0.65300000000000002</c:v>
                </c:pt>
                <c:pt idx="937">
                  <c:v>-0.66700000000000004</c:v>
                </c:pt>
                <c:pt idx="938">
                  <c:v>-0.72799999999999998</c:v>
                </c:pt>
                <c:pt idx="939">
                  <c:v>-0.74099999999999999</c:v>
                </c:pt>
                <c:pt idx="940">
                  <c:v>-0.73599999999999999</c:v>
                </c:pt>
                <c:pt idx="941">
                  <c:v>-0.745</c:v>
                </c:pt>
                <c:pt idx="942">
                  <c:v>-0.75600000000000001</c:v>
                </c:pt>
                <c:pt idx="943">
                  <c:v>-0.73699999999999999</c:v>
                </c:pt>
                <c:pt idx="944">
                  <c:v>-0.71899999999999997</c:v>
                </c:pt>
                <c:pt idx="945">
                  <c:v>-0.73</c:v>
                </c:pt>
                <c:pt idx="946">
                  <c:v>-0.67200000000000004</c:v>
                </c:pt>
                <c:pt idx="947">
                  <c:v>-0.69199999999999995</c:v>
                </c:pt>
                <c:pt idx="948">
                  <c:v>-0.70399999999999996</c:v>
                </c:pt>
                <c:pt idx="949">
                  <c:v>-0.67200000000000004</c:v>
                </c:pt>
                <c:pt idx="950">
                  <c:v>-0.71299999999999997</c:v>
                </c:pt>
                <c:pt idx="951">
                  <c:v>-0.71899999999999997</c:v>
                </c:pt>
                <c:pt idx="952">
                  <c:v>-0.70599999999999996</c:v>
                </c:pt>
                <c:pt idx="953">
                  <c:v>-0.69799999999999995</c:v>
                </c:pt>
                <c:pt idx="954">
                  <c:v>-0.69599999999999995</c:v>
                </c:pt>
                <c:pt idx="955">
                  <c:v>-0.70199999999999996</c:v>
                </c:pt>
                <c:pt idx="956">
                  <c:v>-0.69799999999999995</c:v>
                </c:pt>
                <c:pt idx="957">
                  <c:v>-0.67900000000000005</c:v>
                </c:pt>
                <c:pt idx="958">
                  <c:v>-0.629</c:v>
                </c:pt>
                <c:pt idx="959">
                  <c:v>-0.60499999999999998</c:v>
                </c:pt>
                <c:pt idx="960">
                  <c:v>-0.60299999999999998</c:v>
                </c:pt>
                <c:pt idx="961">
                  <c:v>-0.60099999999999998</c:v>
                </c:pt>
                <c:pt idx="962">
                  <c:v>-0.56499999999999995</c:v>
                </c:pt>
                <c:pt idx="963">
                  <c:v>-0.57999999999999996</c:v>
                </c:pt>
                <c:pt idx="964">
                  <c:v>-0.55000000000000004</c:v>
                </c:pt>
                <c:pt idx="965">
                  <c:v>-0.497</c:v>
                </c:pt>
                <c:pt idx="966">
                  <c:v>-0.47799999999999998</c:v>
                </c:pt>
                <c:pt idx="967">
                  <c:v>-0.443</c:v>
                </c:pt>
                <c:pt idx="968">
                  <c:v>-0.28199999999999997</c:v>
                </c:pt>
                <c:pt idx="969">
                  <c:v>-0.158</c:v>
                </c:pt>
                <c:pt idx="970">
                  <c:v>-0.10199999999999999</c:v>
                </c:pt>
                <c:pt idx="971">
                  <c:v>-4.8000000000000001E-2</c:v>
                </c:pt>
                <c:pt idx="972">
                  <c:v>2E-3</c:v>
                </c:pt>
                <c:pt idx="973">
                  <c:v>4.0000000000000001E-3</c:v>
                </c:pt>
                <c:pt idx="974">
                  <c:v>7.0000000000000001E-3</c:v>
                </c:pt>
                <c:pt idx="975">
                  <c:v>-1.4E-2</c:v>
                </c:pt>
                <c:pt idx="976">
                  <c:v>-4.1000000000000002E-2</c:v>
                </c:pt>
                <c:pt idx="977">
                  <c:v>-8.0000000000000002E-3</c:v>
                </c:pt>
                <c:pt idx="978">
                  <c:v>-6.8000000000000005E-2</c:v>
                </c:pt>
                <c:pt idx="979">
                  <c:v>-8.2000000000000003E-2</c:v>
                </c:pt>
                <c:pt idx="980">
                  <c:v>-0.10199999999999999</c:v>
                </c:pt>
                <c:pt idx="981">
                  <c:v>-8.8999999999999996E-2</c:v>
                </c:pt>
                <c:pt idx="982">
                  <c:v>-0.08</c:v>
                </c:pt>
                <c:pt idx="983">
                  <c:v>-0.08</c:v>
                </c:pt>
                <c:pt idx="984">
                  <c:v>-8.5999999999999993E-2</c:v>
                </c:pt>
                <c:pt idx="985">
                  <c:v>-0.10199999999999999</c:v>
                </c:pt>
                <c:pt idx="986">
                  <c:v>-0.214</c:v>
                </c:pt>
                <c:pt idx="987">
                  <c:v>-0.27400000000000002</c:v>
                </c:pt>
                <c:pt idx="988">
                  <c:v>-0.32700000000000001</c:v>
                </c:pt>
                <c:pt idx="989">
                  <c:v>-0.32</c:v>
                </c:pt>
                <c:pt idx="990">
                  <c:v>-0.38</c:v>
                </c:pt>
                <c:pt idx="991">
                  <c:v>-0.39500000000000002</c:v>
                </c:pt>
                <c:pt idx="992">
                  <c:v>-0.36399999999999999</c:v>
                </c:pt>
                <c:pt idx="993">
                  <c:v>-0.374</c:v>
                </c:pt>
                <c:pt idx="994">
                  <c:v>-0.33700000000000002</c:v>
                </c:pt>
                <c:pt idx="995">
                  <c:v>-0.38800000000000001</c:v>
                </c:pt>
                <c:pt idx="996">
                  <c:v>-0.27</c:v>
                </c:pt>
                <c:pt idx="997">
                  <c:v>-0.22500000000000001</c:v>
                </c:pt>
                <c:pt idx="998">
                  <c:v>-0.183</c:v>
                </c:pt>
                <c:pt idx="999">
                  <c:v>-0.16600000000000001</c:v>
                </c:pt>
                <c:pt idx="1000">
                  <c:v>-0.13800000000000001</c:v>
                </c:pt>
                <c:pt idx="1001">
                  <c:v>-0.13</c:v>
                </c:pt>
                <c:pt idx="1002">
                  <c:v>-0.09</c:v>
                </c:pt>
                <c:pt idx="1003">
                  <c:v>-8.3000000000000004E-2</c:v>
                </c:pt>
                <c:pt idx="1004">
                  <c:v>-4.4999999999999998E-2</c:v>
                </c:pt>
                <c:pt idx="1005">
                  <c:v>-0.09</c:v>
                </c:pt>
                <c:pt idx="1006">
                  <c:v>-3.3000000000000002E-2</c:v>
                </c:pt>
                <c:pt idx="1007">
                  <c:v>-3.7999999999999999E-2</c:v>
                </c:pt>
                <c:pt idx="1008">
                  <c:v>-2.7E-2</c:v>
                </c:pt>
                <c:pt idx="1009">
                  <c:v>2.5999999999999999E-2</c:v>
                </c:pt>
                <c:pt idx="1010">
                  <c:v>7.6999999999999999E-2</c:v>
                </c:pt>
                <c:pt idx="1011">
                  <c:v>8.6999999999999994E-2</c:v>
                </c:pt>
                <c:pt idx="1012">
                  <c:v>8.6999999999999994E-2</c:v>
                </c:pt>
                <c:pt idx="1013">
                  <c:v>0.13500000000000001</c:v>
                </c:pt>
                <c:pt idx="1014">
                  <c:v>0.1</c:v>
                </c:pt>
                <c:pt idx="1015">
                  <c:v>0.128</c:v>
                </c:pt>
                <c:pt idx="1016">
                  <c:v>0.10100000000000001</c:v>
                </c:pt>
                <c:pt idx="1017">
                  <c:v>0.108</c:v>
                </c:pt>
                <c:pt idx="1018">
                  <c:v>8.6999999999999994E-2</c:v>
                </c:pt>
                <c:pt idx="1019">
                  <c:v>0.10299999999999999</c:v>
                </c:pt>
                <c:pt idx="1020">
                  <c:v>5.8000000000000003E-2</c:v>
                </c:pt>
                <c:pt idx="1021">
                  <c:v>4.5999999999999999E-2</c:v>
                </c:pt>
                <c:pt idx="1022">
                  <c:v>7.5999999999999998E-2</c:v>
                </c:pt>
                <c:pt idx="1023">
                  <c:v>5.8999999999999997E-2</c:v>
                </c:pt>
                <c:pt idx="1024">
                  <c:v>2E-3</c:v>
                </c:pt>
                <c:pt idx="1025">
                  <c:v>-3.5999999999999997E-2</c:v>
                </c:pt>
                <c:pt idx="1026">
                  <c:v>-4.9000000000000002E-2</c:v>
                </c:pt>
                <c:pt idx="1027">
                  <c:v>-8.7999999999999995E-2</c:v>
                </c:pt>
                <c:pt idx="1028">
                  <c:v>-0.19700000000000001</c:v>
                </c:pt>
                <c:pt idx="1029">
                  <c:v>-0.158</c:v>
                </c:pt>
                <c:pt idx="1030">
                  <c:v>-0.185</c:v>
                </c:pt>
                <c:pt idx="1031">
                  <c:v>-0.24399999999999999</c:v>
                </c:pt>
                <c:pt idx="1032">
                  <c:v>-0.25900000000000001</c:v>
                </c:pt>
                <c:pt idx="1033">
                  <c:v>-0.39100000000000001</c:v>
                </c:pt>
                <c:pt idx="1034">
                  <c:v>-0.38400000000000001</c:v>
                </c:pt>
                <c:pt idx="1035">
                  <c:v>-0.42499999999999999</c:v>
                </c:pt>
                <c:pt idx="1036">
                  <c:v>-0.41899999999999998</c:v>
                </c:pt>
                <c:pt idx="1037">
                  <c:v>-0.39500000000000002</c:v>
                </c:pt>
                <c:pt idx="1038">
                  <c:v>-0.31900000000000001</c:v>
                </c:pt>
                <c:pt idx="1039">
                  <c:v>-0.29899999999999999</c:v>
                </c:pt>
                <c:pt idx="1040">
                  <c:v>-0.3</c:v>
                </c:pt>
                <c:pt idx="1041">
                  <c:v>-0.191</c:v>
                </c:pt>
                <c:pt idx="1042">
                  <c:v>-0.13</c:v>
                </c:pt>
                <c:pt idx="1043">
                  <c:v>-0.109</c:v>
                </c:pt>
                <c:pt idx="1044">
                  <c:v>-8.2000000000000003E-2</c:v>
                </c:pt>
                <c:pt idx="1045">
                  <c:v>-9.5000000000000001E-2</c:v>
                </c:pt>
                <c:pt idx="1046">
                  <c:v>-9.6000000000000002E-2</c:v>
                </c:pt>
                <c:pt idx="1047">
                  <c:v>-0.128</c:v>
                </c:pt>
                <c:pt idx="1048">
                  <c:v>-0.105</c:v>
                </c:pt>
                <c:pt idx="1049">
                  <c:v>-1.9E-2</c:v>
                </c:pt>
                <c:pt idx="1050">
                  <c:v>-1.9E-2</c:v>
                </c:pt>
                <c:pt idx="1051">
                  <c:v>5.5E-2</c:v>
                </c:pt>
                <c:pt idx="1052">
                  <c:v>0.10199999999999999</c:v>
                </c:pt>
                <c:pt idx="1053">
                  <c:v>0.19400000000000001</c:v>
                </c:pt>
                <c:pt idx="1054">
                  <c:v>0.29499999999999998</c:v>
                </c:pt>
                <c:pt idx="1055">
                  <c:v>0.29699999999999999</c:v>
                </c:pt>
                <c:pt idx="1056">
                  <c:v>0.23300000000000001</c:v>
                </c:pt>
                <c:pt idx="1057">
                  <c:v>0.216</c:v>
                </c:pt>
                <c:pt idx="1058">
                  <c:v>0.26500000000000001</c:v>
                </c:pt>
                <c:pt idx="1059">
                  <c:v>0.186</c:v>
                </c:pt>
                <c:pt idx="1060">
                  <c:v>8.2000000000000003E-2</c:v>
                </c:pt>
                <c:pt idx="1061">
                  <c:v>4.1000000000000002E-2</c:v>
                </c:pt>
                <c:pt idx="1062">
                  <c:v>-2E-3</c:v>
                </c:pt>
                <c:pt idx="1063">
                  <c:v>-7.0000000000000001E-3</c:v>
                </c:pt>
                <c:pt idx="1064">
                  <c:v>2.1999999999999999E-2</c:v>
                </c:pt>
                <c:pt idx="1065">
                  <c:v>3.4000000000000002E-2</c:v>
                </c:pt>
                <c:pt idx="1066">
                  <c:v>9.7000000000000003E-2</c:v>
                </c:pt>
                <c:pt idx="1067">
                  <c:v>0.06</c:v>
                </c:pt>
                <c:pt idx="1068">
                  <c:v>0.104</c:v>
                </c:pt>
                <c:pt idx="1069">
                  <c:v>4.7E-2</c:v>
                </c:pt>
                <c:pt idx="1070">
                  <c:v>-1.2E-2</c:v>
                </c:pt>
                <c:pt idx="1071">
                  <c:v>-8.3000000000000004E-2</c:v>
                </c:pt>
                <c:pt idx="1072">
                  <c:v>-0.16900000000000001</c:v>
                </c:pt>
                <c:pt idx="1073">
                  <c:v>-0.16</c:v>
                </c:pt>
                <c:pt idx="1074">
                  <c:v>-0.111</c:v>
                </c:pt>
                <c:pt idx="1075">
                  <c:v>-7.2999999999999995E-2</c:v>
                </c:pt>
                <c:pt idx="1076">
                  <c:v>-0.112</c:v>
                </c:pt>
                <c:pt idx="1077">
                  <c:v>-8.3000000000000004E-2</c:v>
                </c:pt>
                <c:pt idx="1078">
                  <c:v>-2.3E-2</c:v>
                </c:pt>
                <c:pt idx="1079">
                  <c:v>0.02</c:v>
                </c:pt>
                <c:pt idx="1080">
                  <c:v>0.03</c:v>
                </c:pt>
                <c:pt idx="1081">
                  <c:v>3.3000000000000002E-2</c:v>
                </c:pt>
                <c:pt idx="1082">
                  <c:v>-1.6E-2</c:v>
                </c:pt>
                <c:pt idx="1083">
                  <c:v>-0.01</c:v>
                </c:pt>
                <c:pt idx="1084">
                  <c:v>-0.10100000000000001</c:v>
                </c:pt>
                <c:pt idx="1085">
                  <c:v>-0.09</c:v>
                </c:pt>
                <c:pt idx="1086">
                  <c:v>-0.10199999999999999</c:v>
                </c:pt>
                <c:pt idx="1087">
                  <c:v>-0.06</c:v>
                </c:pt>
                <c:pt idx="1088">
                  <c:v>-3.6999999999999998E-2</c:v>
                </c:pt>
                <c:pt idx="1089">
                  <c:v>1.7999999999999999E-2</c:v>
                </c:pt>
                <c:pt idx="1090">
                  <c:v>2.5000000000000001E-2</c:v>
                </c:pt>
                <c:pt idx="1091">
                  <c:v>-3.5999999999999997E-2</c:v>
                </c:pt>
                <c:pt idx="1092">
                  <c:v>-6.9000000000000006E-2</c:v>
                </c:pt>
                <c:pt idx="1093">
                  <c:v>-0.112</c:v>
                </c:pt>
                <c:pt idx="1094">
                  <c:v>-7.2999999999999995E-2</c:v>
                </c:pt>
                <c:pt idx="1095">
                  <c:v>-7.3999999999999996E-2</c:v>
                </c:pt>
                <c:pt idx="1096">
                  <c:v>-5.0999999999999997E-2</c:v>
                </c:pt>
                <c:pt idx="1097">
                  <c:v>-5.8999999999999997E-2</c:v>
                </c:pt>
                <c:pt idx="1098">
                  <c:v>-7.0000000000000007E-2</c:v>
                </c:pt>
                <c:pt idx="1099">
                  <c:v>-0.08</c:v>
                </c:pt>
                <c:pt idx="1100">
                  <c:v>-5.5E-2</c:v>
                </c:pt>
                <c:pt idx="1101">
                  <c:v>-0.05</c:v>
                </c:pt>
                <c:pt idx="1102">
                  <c:v>-6.9000000000000006E-2</c:v>
                </c:pt>
                <c:pt idx="1103">
                  <c:v>-8.1000000000000003E-2</c:v>
                </c:pt>
                <c:pt idx="1104">
                  <c:v>-7.5999999999999998E-2</c:v>
                </c:pt>
                <c:pt idx="1105">
                  <c:v>-6.8000000000000005E-2</c:v>
                </c:pt>
                <c:pt idx="1106">
                  <c:v>-1E-3</c:v>
                </c:pt>
                <c:pt idx="1107">
                  <c:v>-1.9E-2</c:v>
                </c:pt>
                <c:pt idx="1108">
                  <c:v>-0.01</c:v>
                </c:pt>
                <c:pt idx="1109">
                  <c:v>-1E-3</c:v>
                </c:pt>
                <c:pt idx="1110">
                  <c:v>3.3000000000000002E-2</c:v>
                </c:pt>
                <c:pt idx="1111">
                  <c:v>5.8000000000000003E-2</c:v>
                </c:pt>
                <c:pt idx="1112">
                  <c:v>5.8999999999999997E-2</c:v>
                </c:pt>
                <c:pt idx="1113">
                  <c:v>9.7000000000000003E-2</c:v>
                </c:pt>
                <c:pt idx="1114">
                  <c:v>0.106</c:v>
                </c:pt>
                <c:pt idx="1115">
                  <c:v>0.13800000000000001</c:v>
                </c:pt>
                <c:pt idx="1116">
                  <c:v>0.161</c:v>
                </c:pt>
                <c:pt idx="1117">
                  <c:v>0.21</c:v>
                </c:pt>
                <c:pt idx="1118">
                  <c:v>0.22</c:v>
                </c:pt>
                <c:pt idx="1119">
                  <c:v>0.21199999999999999</c:v>
                </c:pt>
                <c:pt idx="1120">
                  <c:v>0.17399999999999999</c:v>
                </c:pt>
                <c:pt idx="1121">
                  <c:v>0.16400000000000001</c:v>
                </c:pt>
                <c:pt idx="1122">
                  <c:v>0.191</c:v>
                </c:pt>
                <c:pt idx="1123">
                  <c:v>0.19500000000000001</c:v>
                </c:pt>
                <c:pt idx="1124">
                  <c:v>0.14399999999999999</c:v>
                </c:pt>
                <c:pt idx="1125">
                  <c:v>0.17599999999999999</c:v>
                </c:pt>
                <c:pt idx="1126">
                  <c:v>0.17599999999999999</c:v>
                </c:pt>
                <c:pt idx="1127">
                  <c:v>0.192</c:v>
                </c:pt>
                <c:pt idx="1128">
                  <c:v>0.20799999999999999</c:v>
                </c:pt>
                <c:pt idx="1129">
                  <c:v>0.222</c:v>
                </c:pt>
                <c:pt idx="1130">
                  <c:v>0.223</c:v>
                </c:pt>
                <c:pt idx="1131">
                  <c:v>0.20899999999999999</c:v>
                </c:pt>
                <c:pt idx="1132">
                  <c:v>0.20799999999999999</c:v>
                </c:pt>
                <c:pt idx="1133">
                  <c:v>0.16300000000000001</c:v>
                </c:pt>
                <c:pt idx="1134">
                  <c:v>0.121</c:v>
                </c:pt>
                <c:pt idx="1135">
                  <c:v>0.113</c:v>
                </c:pt>
                <c:pt idx="1136">
                  <c:v>0.125</c:v>
                </c:pt>
                <c:pt idx="1137">
                  <c:v>0.13800000000000001</c:v>
                </c:pt>
                <c:pt idx="1138">
                  <c:v>0.20100000000000001</c:v>
                </c:pt>
                <c:pt idx="1139">
                  <c:v>0.186</c:v>
                </c:pt>
                <c:pt idx="1140">
                  <c:v>0.18</c:v>
                </c:pt>
                <c:pt idx="1141">
                  <c:v>0.18</c:v>
                </c:pt>
                <c:pt idx="1142">
                  <c:v>0.19900000000000001</c:v>
                </c:pt>
                <c:pt idx="1143">
                  <c:v>0.16900000000000001</c:v>
                </c:pt>
                <c:pt idx="1144">
                  <c:v>0.10100000000000001</c:v>
                </c:pt>
                <c:pt idx="1145">
                  <c:v>9.6000000000000002E-2</c:v>
                </c:pt>
                <c:pt idx="1146">
                  <c:v>6.0000000000000001E-3</c:v>
                </c:pt>
                <c:pt idx="1147">
                  <c:v>3.0000000000000001E-3</c:v>
                </c:pt>
                <c:pt idx="1148">
                  <c:v>-7.0000000000000001E-3</c:v>
                </c:pt>
                <c:pt idx="1149">
                  <c:v>8.0000000000000002E-3</c:v>
                </c:pt>
                <c:pt idx="1150">
                  <c:v>-6.0999999999999999E-2</c:v>
                </c:pt>
                <c:pt idx="1151">
                  <c:v>-7.0999999999999994E-2</c:v>
                </c:pt>
                <c:pt idx="1152">
                  <c:v>1.4E-2</c:v>
                </c:pt>
                <c:pt idx="1153">
                  <c:v>3.5000000000000003E-2</c:v>
                </c:pt>
                <c:pt idx="1154">
                  <c:v>1.7000000000000001E-2</c:v>
                </c:pt>
                <c:pt idx="1155">
                  <c:v>4.5999999999999999E-2</c:v>
                </c:pt>
                <c:pt idx="1156">
                  <c:v>-0.17</c:v>
                </c:pt>
                <c:pt idx="1157">
                  <c:v>-0.20300000000000001</c:v>
                </c:pt>
                <c:pt idx="1158">
                  <c:v>-0.26500000000000001</c:v>
                </c:pt>
                <c:pt idx="1159">
                  <c:v>-0.29299999999999998</c:v>
                </c:pt>
                <c:pt idx="1160">
                  <c:v>-0.245</c:v>
                </c:pt>
                <c:pt idx="1161">
                  <c:v>-0.248</c:v>
                </c:pt>
                <c:pt idx="1162">
                  <c:v>-0.23799999999999999</c:v>
                </c:pt>
                <c:pt idx="1163">
                  <c:v>-0.217</c:v>
                </c:pt>
                <c:pt idx="1164">
                  <c:v>-0.21099999999999999</c:v>
                </c:pt>
                <c:pt idx="1165">
                  <c:v>-0.26100000000000001</c:v>
                </c:pt>
                <c:pt idx="1166">
                  <c:v>-0.25900000000000001</c:v>
                </c:pt>
                <c:pt idx="1167">
                  <c:v>-0.28299999999999997</c:v>
                </c:pt>
                <c:pt idx="1168">
                  <c:v>-0.26200000000000001</c:v>
                </c:pt>
                <c:pt idx="1169">
                  <c:v>-0.251</c:v>
                </c:pt>
                <c:pt idx="1170">
                  <c:v>-0.27700000000000002</c:v>
                </c:pt>
                <c:pt idx="1171">
                  <c:v>-0.11600000000000001</c:v>
                </c:pt>
                <c:pt idx="1172">
                  <c:v>-8.5000000000000006E-2</c:v>
                </c:pt>
                <c:pt idx="1173">
                  <c:v>-0.11799999999999999</c:v>
                </c:pt>
                <c:pt idx="1174">
                  <c:v>6.4000000000000001E-2</c:v>
                </c:pt>
                <c:pt idx="1175">
                  <c:v>1.4E-2</c:v>
                </c:pt>
                <c:pt idx="1176">
                  <c:v>3.4000000000000002E-2</c:v>
                </c:pt>
                <c:pt idx="1177">
                  <c:v>-3.2000000000000001E-2</c:v>
                </c:pt>
                <c:pt idx="1178">
                  <c:v>-0.16900000000000001</c:v>
                </c:pt>
                <c:pt idx="1179">
                  <c:v>-0.21199999999999999</c:v>
                </c:pt>
                <c:pt idx="1180">
                  <c:v>-0.29099999999999998</c:v>
                </c:pt>
                <c:pt idx="1181">
                  <c:v>-0.315</c:v>
                </c:pt>
                <c:pt idx="1182">
                  <c:v>-0.35199999999999998</c:v>
                </c:pt>
                <c:pt idx="1183">
                  <c:v>-0.35299999999999998</c:v>
                </c:pt>
                <c:pt idx="1184">
                  <c:v>-0.40200000000000002</c:v>
                </c:pt>
                <c:pt idx="1185">
                  <c:v>-0.39300000000000002</c:v>
                </c:pt>
                <c:pt idx="1186">
                  <c:v>-0.35899999999999999</c:v>
                </c:pt>
                <c:pt idx="1187">
                  <c:v>-0.34899999999999998</c:v>
                </c:pt>
                <c:pt idx="1188">
                  <c:v>-0.36499999999999999</c:v>
                </c:pt>
                <c:pt idx="1189">
                  <c:v>-0.47099999999999997</c:v>
                </c:pt>
                <c:pt idx="1190">
                  <c:v>-0.51100000000000001</c:v>
                </c:pt>
                <c:pt idx="1191">
                  <c:v>-0.52900000000000003</c:v>
                </c:pt>
                <c:pt idx="1192">
                  <c:v>-0.57399999999999995</c:v>
                </c:pt>
                <c:pt idx="1193">
                  <c:v>-0.57099999999999995</c:v>
                </c:pt>
                <c:pt idx="1194">
                  <c:v>-0.57599999999999996</c:v>
                </c:pt>
                <c:pt idx="1195">
                  <c:v>-0.60099999999999998</c:v>
                </c:pt>
                <c:pt idx="1196">
                  <c:v>-0.60399999999999998</c:v>
                </c:pt>
                <c:pt idx="1197">
                  <c:v>-0.61399999999999999</c:v>
                </c:pt>
                <c:pt idx="1198">
                  <c:v>-0.56399999999999995</c:v>
                </c:pt>
                <c:pt idx="1199">
                  <c:v>-0.58199999999999996</c:v>
                </c:pt>
                <c:pt idx="1200">
                  <c:v>-0.56699999999999995</c:v>
                </c:pt>
                <c:pt idx="1201">
                  <c:v>-0.56699999999999995</c:v>
                </c:pt>
                <c:pt idx="1202">
                  <c:v>-0.54800000000000004</c:v>
                </c:pt>
                <c:pt idx="1203">
                  <c:v>-0.56399999999999995</c:v>
                </c:pt>
                <c:pt idx="1204">
                  <c:v>-0.56100000000000005</c:v>
                </c:pt>
                <c:pt idx="1205">
                  <c:v>-0.51300000000000001</c:v>
                </c:pt>
                <c:pt idx="1206">
                  <c:v>-0.50700000000000001</c:v>
                </c:pt>
                <c:pt idx="1207">
                  <c:v>-0.46700000000000003</c:v>
                </c:pt>
                <c:pt idx="1208">
                  <c:v>-0.47799999999999998</c:v>
                </c:pt>
                <c:pt idx="1209">
                  <c:v>-0.50600000000000001</c:v>
                </c:pt>
                <c:pt idx="1210">
                  <c:v>-0.53600000000000003</c:v>
                </c:pt>
                <c:pt idx="1211">
                  <c:v>-0.58699999999999997</c:v>
                </c:pt>
                <c:pt idx="1212">
                  <c:v>-0.57999999999999996</c:v>
                </c:pt>
                <c:pt idx="1213">
                  <c:v>-0.57099999999999995</c:v>
                </c:pt>
                <c:pt idx="1214">
                  <c:v>-0.55800000000000005</c:v>
                </c:pt>
                <c:pt idx="1215">
                  <c:v>-0.54800000000000004</c:v>
                </c:pt>
                <c:pt idx="1216">
                  <c:v>-0.57599999999999996</c:v>
                </c:pt>
                <c:pt idx="1217">
                  <c:v>-0.57099999999999995</c:v>
                </c:pt>
                <c:pt idx="1218">
                  <c:v>-0.56799999999999995</c:v>
                </c:pt>
                <c:pt idx="1219">
                  <c:v>-0.55100000000000005</c:v>
                </c:pt>
                <c:pt idx="1220">
                  <c:v>-0.53500000000000003</c:v>
                </c:pt>
                <c:pt idx="1221">
                  <c:v>-0.51800000000000002</c:v>
                </c:pt>
                <c:pt idx="1222">
                  <c:v>-0.54900000000000004</c:v>
                </c:pt>
                <c:pt idx="1223">
                  <c:v>-0.60899999999999999</c:v>
                </c:pt>
                <c:pt idx="1224">
                  <c:v>-0.61099999999999999</c:v>
                </c:pt>
                <c:pt idx="1225">
                  <c:v>-0.66100000000000003</c:v>
                </c:pt>
                <c:pt idx="1226">
                  <c:v>-0.66</c:v>
                </c:pt>
                <c:pt idx="1227">
                  <c:v>-0.629</c:v>
                </c:pt>
                <c:pt idx="1228">
                  <c:v>-0.55700000000000005</c:v>
                </c:pt>
                <c:pt idx="1229">
                  <c:v>-0.51900000000000002</c:v>
                </c:pt>
                <c:pt idx="1230">
                  <c:v>-0.54800000000000004</c:v>
                </c:pt>
                <c:pt idx="1231">
                  <c:v>-0.52700000000000002</c:v>
                </c:pt>
                <c:pt idx="1232">
                  <c:v>-0.55700000000000005</c:v>
                </c:pt>
                <c:pt idx="1233">
                  <c:v>-0.53200000000000003</c:v>
                </c:pt>
                <c:pt idx="1234">
                  <c:v>-0.52400000000000002</c:v>
                </c:pt>
                <c:pt idx="1235">
                  <c:v>-0.51</c:v>
                </c:pt>
                <c:pt idx="1236">
                  <c:v>-0.52500000000000002</c:v>
                </c:pt>
                <c:pt idx="1237">
                  <c:v>-0.59799999999999998</c:v>
                </c:pt>
                <c:pt idx="1238">
                  <c:v>-0.60399999999999998</c:v>
                </c:pt>
                <c:pt idx="1239">
                  <c:v>-0.67400000000000004</c:v>
                </c:pt>
                <c:pt idx="1240">
                  <c:v>-0.63500000000000001</c:v>
                </c:pt>
                <c:pt idx="1241">
                  <c:v>-0.42499999999999999</c:v>
                </c:pt>
                <c:pt idx="1242">
                  <c:v>-0.373</c:v>
                </c:pt>
                <c:pt idx="1243">
                  <c:v>-0.34300000000000003</c:v>
                </c:pt>
                <c:pt idx="1244">
                  <c:v>-0.308</c:v>
                </c:pt>
                <c:pt idx="1245">
                  <c:v>-0.316</c:v>
                </c:pt>
                <c:pt idx="1246">
                  <c:v>-0.33600000000000002</c:v>
                </c:pt>
                <c:pt idx="1247">
                  <c:v>-0.38200000000000001</c:v>
                </c:pt>
                <c:pt idx="1248">
                  <c:v>-0.39300000000000002</c:v>
                </c:pt>
                <c:pt idx="1249">
                  <c:v>-0.40899999999999997</c:v>
                </c:pt>
                <c:pt idx="1250">
                  <c:v>-0.37</c:v>
                </c:pt>
                <c:pt idx="1251">
                  <c:v>-0.371</c:v>
                </c:pt>
                <c:pt idx="1252">
                  <c:v>-0.36799999999999999</c:v>
                </c:pt>
                <c:pt idx="1253">
                  <c:v>-0.378</c:v>
                </c:pt>
                <c:pt idx="1254">
                  <c:v>-0.375</c:v>
                </c:pt>
                <c:pt idx="1255">
                  <c:v>-0.35399999999999998</c:v>
                </c:pt>
                <c:pt idx="1256">
                  <c:v>-0.34399999999999997</c:v>
                </c:pt>
                <c:pt idx="1257">
                  <c:v>-0.27700000000000002</c:v>
                </c:pt>
                <c:pt idx="1258">
                  <c:v>-0.29299999999999998</c:v>
                </c:pt>
                <c:pt idx="1259">
                  <c:v>-0.38</c:v>
                </c:pt>
                <c:pt idx="1260">
                  <c:v>-0.39700000000000002</c:v>
                </c:pt>
                <c:pt idx="1261">
                  <c:v>-0.41599999999999998</c:v>
                </c:pt>
                <c:pt idx="1262">
                  <c:v>-0.47399999999999998</c:v>
                </c:pt>
                <c:pt idx="1263">
                  <c:v>-0.47099999999999997</c:v>
                </c:pt>
                <c:pt idx="1264">
                  <c:v>-0.36599999999999999</c:v>
                </c:pt>
                <c:pt idx="1265">
                  <c:v>-0.28499999999999998</c:v>
                </c:pt>
                <c:pt idx="1266">
                  <c:v>-0.255</c:v>
                </c:pt>
                <c:pt idx="1267">
                  <c:v>-0.22900000000000001</c:v>
                </c:pt>
                <c:pt idx="1268">
                  <c:v>-0.30099999999999999</c:v>
                </c:pt>
                <c:pt idx="1269">
                  <c:v>-0.29099999999999998</c:v>
                </c:pt>
                <c:pt idx="1270">
                  <c:v>-0.29499999999999998</c:v>
                </c:pt>
                <c:pt idx="1271">
                  <c:v>-0.26900000000000002</c:v>
                </c:pt>
                <c:pt idx="1272">
                  <c:v>-0.27200000000000002</c:v>
                </c:pt>
                <c:pt idx="1273">
                  <c:v>-0.25900000000000001</c:v>
                </c:pt>
                <c:pt idx="1274">
                  <c:v>-0.218</c:v>
                </c:pt>
                <c:pt idx="1275">
                  <c:v>-0.23499999999999999</c:v>
                </c:pt>
                <c:pt idx="1276">
                  <c:v>-0.20300000000000001</c:v>
                </c:pt>
                <c:pt idx="1277">
                  <c:v>-0.189</c:v>
                </c:pt>
                <c:pt idx="1278">
                  <c:v>-0.18</c:v>
                </c:pt>
                <c:pt idx="1279">
                  <c:v>-0.193</c:v>
                </c:pt>
                <c:pt idx="1280">
                  <c:v>-0.13100000000000001</c:v>
                </c:pt>
                <c:pt idx="1281">
                  <c:v>-0.14899999999999999</c:v>
                </c:pt>
                <c:pt idx="1282">
                  <c:v>-0.28499999999999998</c:v>
                </c:pt>
                <c:pt idx="1283">
                  <c:v>-0.30299999999999999</c:v>
                </c:pt>
                <c:pt idx="1284">
                  <c:v>-0.30399999999999999</c:v>
                </c:pt>
                <c:pt idx="1285">
                  <c:v>-0.3</c:v>
                </c:pt>
                <c:pt idx="1286">
                  <c:v>-0.27500000000000002</c:v>
                </c:pt>
                <c:pt idx="1287">
                  <c:v>-0.28599999999999998</c:v>
                </c:pt>
                <c:pt idx="1288">
                  <c:v>-0.30199999999999999</c:v>
                </c:pt>
                <c:pt idx="1289">
                  <c:v>-0.30199999999999999</c:v>
                </c:pt>
                <c:pt idx="1290">
                  <c:v>-0.27900000000000003</c:v>
                </c:pt>
                <c:pt idx="1291">
                  <c:v>-0.317</c:v>
                </c:pt>
                <c:pt idx="1292">
                  <c:v>-0.41699999999999998</c:v>
                </c:pt>
                <c:pt idx="1293">
                  <c:v>-0.42</c:v>
                </c:pt>
                <c:pt idx="1294">
                  <c:v>-0.44</c:v>
                </c:pt>
                <c:pt idx="1295">
                  <c:v>-0.377</c:v>
                </c:pt>
                <c:pt idx="1296">
                  <c:v>-0.47799999999999998</c:v>
                </c:pt>
                <c:pt idx="1297">
                  <c:v>-0.45100000000000001</c:v>
                </c:pt>
                <c:pt idx="1298">
                  <c:v>-0.42699999999999999</c:v>
                </c:pt>
                <c:pt idx="1299">
                  <c:v>-0.41499999999999998</c:v>
                </c:pt>
                <c:pt idx="1300">
                  <c:v>-0.41</c:v>
                </c:pt>
                <c:pt idx="1301">
                  <c:v>-0.39500000000000002</c:v>
                </c:pt>
                <c:pt idx="1302">
                  <c:v>-0.377</c:v>
                </c:pt>
                <c:pt idx="1303">
                  <c:v>-0.40400000000000003</c:v>
                </c:pt>
                <c:pt idx="1304">
                  <c:v>-0.40600000000000003</c:v>
                </c:pt>
                <c:pt idx="1305">
                  <c:v>-0.36399999999999999</c:v>
                </c:pt>
                <c:pt idx="1306">
                  <c:v>-0.35</c:v>
                </c:pt>
                <c:pt idx="1307">
                  <c:v>-0.39800000000000002</c:v>
                </c:pt>
                <c:pt idx="1308">
                  <c:v>-0.41199999999999998</c:v>
                </c:pt>
                <c:pt idx="1309">
                  <c:v>-0.435</c:v>
                </c:pt>
                <c:pt idx="1310">
                  <c:v>-0.434</c:v>
                </c:pt>
                <c:pt idx="1311">
                  <c:v>-0.41499999999999998</c:v>
                </c:pt>
                <c:pt idx="1312">
                  <c:v>-0.41299999999999998</c:v>
                </c:pt>
                <c:pt idx="1313">
                  <c:v>-0.46400000000000002</c:v>
                </c:pt>
                <c:pt idx="1314">
                  <c:v>-0.4</c:v>
                </c:pt>
                <c:pt idx="1315">
                  <c:v>-0.42799999999999999</c:v>
                </c:pt>
                <c:pt idx="1316">
                  <c:v>-0.47699999999999998</c:v>
                </c:pt>
                <c:pt idx="1317">
                  <c:v>-0.437</c:v>
                </c:pt>
                <c:pt idx="1318">
                  <c:v>-0.42</c:v>
                </c:pt>
                <c:pt idx="1319">
                  <c:v>-0.42899999999999999</c:v>
                </c:pt>
                <c:pt idx="1320">
                  <c:v>-0.45500000000000002</c:v>
                </c:pt>
                <c:pt idx="1321">
                  <c:v>-0.46100000000000002</c:v>
                </c:pt>
                <c:pt idx="1322">
                  <c:v>-0.49099999999999999</c:v>
                </c:pt>
                <c:pt idx="1323">
                  <c:v>-0.58399999999999996</c:v>
                </c:pt>
                <c:pt idx="1324">
                  <c:v>-0.61199999999999999</c:v>
                </c:pt>
                <c:pt idx="1325">
                  <c:v>-0.63800000000000001</c:v>
                </c:pt>
                <c:pt idx="1326">
                  <c:v>-0.67600000000000005</c:v>
                </c:pt>
                <c:pt idx="1327">
                  <c:v>-0.71199999999999997</c:v>
                </c:pt>
                <c:pt idx="1328">
                  <c:v>-0.71799999999999997</c:v>
                </c:pt>
                <c:pt idx="1329">
                  <c:v>-0.73099999999999998</c:v>
                </c:pt>
                <c:pt idx="1330">
                  <c:v>-0.71299999999999997</c:v>
                </c:pt>
                <c:pt idx="1331">
                  <c:v>-0.70499999999999996</c:v>
                </c:pt>
                <c:pt idx="1332">
                  <c:v>-0.71199999999999997</c:v>
                </c:pt>
                <c:pt idx="1333">
                  <c:v>-0.71</c:v>
                </c:pt>
                <c:pt idx="1334">
                  <c:v>-0.71699999999999997</c:v>
                </c:pt>
                <c:pt idx="1335">
                  <c:v>-0.75900000000000001</c:v>
                </c:pt>
                <c:pt idx="1336">
                  <c:v>-0.76200000000000001</c:v>
                </c:pt>
                <c:pt idx="1337">
                  <c:v>-0.754</c:v>
                </c:pt>
                <c:pt idx="1338">
                  <c:v>-0.749</c:v>
                </c:pt>
                <c:pt idx="1339">
                  <c:v>-0.74199999999999999</c:v>
                </c:pt>
                <c:pt idx="1340">
                  <c:v>-0.75800000000000001</c:v>
                </c:pt>
                <c:pt idx="1341">
                  <c:v>-0.73499999999999999</c:v>
                </c:pt>
                <c:pt idx="1342">
                  <c:v>-0.70399999999999996</c:v>
                </c:pt>
                <c:pt idx="1343">
                  <c:v>-0.68700000000000006</c:v>
                </c:pt>
                <c:pt idx="1344">
                  <c:v>-0.65800000000000003</c:v>
                </c:pt>
                <c:pt idx="1345">
                  <c:v>-0.61099999999999999</c:v>
                </c:pt>
                <c:pt idx="1346">
                  <c:v>-0.56699999999999995</c:v>
                </c:pt>
                <c:pt idx="1347">
                  <c:v>-0.55700000000000005</c:v>
                </c:pt>
                <c:pt idx="1348">
                  <c:v>-0.55400000000000005</c:v>
                </c:pt>
                <c:pt idx="1349">
                  <c:v>-0.47399999999999998</c:v>
                </c:pt>
                <c:pt idx="1350">
                  <c:v>-0.38500000000000001</c:v>
                </c:pt>
                <c:pt idx="1351">
                  <c:v>-0.372</c:v>
                </c:pt>
                <c:pt idx="1352">
                  <c:v>-0.38100000000000001</c:v>
                </c:pt>
                <c:pt idx="1353">
                  <c:v>-0.38500000000000001</c:v>
                </c:pt>
                <c:pt idx="1354">
                  <c:v>-0.36499999999999999</c:v>
                </c:pt>
                <c:pt idx="1355">
                  <c:v>-0.313</c:v>
                </c:pt>
                <c:pt idx="1356">
                  <c:v>-0.26400000000000001</c:v>
                </c:pt>
                <c:pt idx="1357">
                  <c:v>-0.191</c:v>
                </c:pt>
                <c:pt idx="1358">
                  <c:v>-0.124</c:v>
                </c:pt>
                <c:pt idx="1359">
                  <c:v>-0.128</c:v>
                </c:pt>
                <c:pt idx="1360">
                  <c:v>-0.13100000000000001</c:v>
                </c:pt>
                <c:pt idx="1361">
                  <c:v>-0.152</c:v>
                </c:pt>
                <c:pt idx="1362">
                  <c:v>-0.16</c:v>
                </c:pt>
                <c:pt idx="1363">
                  <c:v>-0.153</c:v>
                </c:pt>
                <c:pt idx="1364">
                  <c:v>-0.19800000000000001</c:v>
                </c:pt>
                <c:pt idx="1365">
                  <c:v>-0.19</c:v>
                </c:pt>
                <c:pt idx="1366">
                  <c:v>-0.23799999999999999</c:v>
                </c:pt>
                <c:pt idx="1367">
                  <c:v>-0.35299999999999998</c:v>
                </c:pt>
                <c:pt idx="1368">
                  <c:v>-0.435</c:v>
                </c:pt>
                <c:pt idx="1369">
                  <c:v>-0.45700000000000002</c:v>
                </c:pt>
                <c:pt idx="1370">
                  <c:v>-0.41799999999999998</c:v>
                </c:pt>
                <c:pt idx="1371">
                  <c:v>-0.40200000000000002</c:v>
                </c:pt>
                <c:pt idx="1372">
                  <c:v>-0.40400000000000003</c:v>
                </c:pt>
                <c:pt idx="1373">
                  <c:v>-0.44400000000000001</c:v>
                </c:pt>
                <c:pt idx="1374">
                  <c:v>-0.47199999999999998</c:v>
                </c:pt>
                <c:pt idx="1375">
                  <c:v>-0.505</c:v>
                </c:pt>
                <c:pt idx="1376">
                  <c:v>-0.52600000000000002</c:v>
                </c:pt>
                <c:pt idx="1377">
                  <c:v>-0.53400000000000003</c:v>
                </c:pt>
                <c:pt idx="1378">
                  <c:v>-0.55800000000000005</c:v>
                </c:pt>
                <c:pt idx="1379">
                  <c:v>-0.54300000000000004</c:v>
                </c:pt>
                <c:pt idx="1380">
                  <c:v>-0.58899999999999997</c:v>
                </c:pt>
                <c:pt idx="1381">
                  <c:v>-0.63900000000000001</c:v>
                </c:pt>
                <c:pt idx="1382">
                  <c:v>-0.64300000000000002</c:v>
                </c:pt>
                <c:pt idx="1383">
                  <c:v>-0.68899999999999995</c:v>
                </c:pt>
                <c:pt idx="1384">
                  <c:v>-0.68600000000000005</c:v>
                </c:pt>
                <c:pt idx="1385">
                  <c:v>-0.623</c:v>
                </c:pt>
                <c:pt idx="1386">
                  <c:v>-0.58399999999999996</c:v>
                </c:pt>
                <c:pt idx="1387">
                  <c:v>-0.56100000000000005</c:v>
                </c:pt>
                <c:pt idx="1388">
                  <c:v>-0.495</c:v>
                </c:pt>
                <c:pt idx="1389">
                  <c:v>-0.53500000000000003</c:v>
                </c:pt>
                <c:pt idx="1390">
                  <c:v>-0.55400000000000005</c:v>
                </c:pt>
                <c:pt idx="1391">
                  <c:v>-0.55800000000000005</c:v>
                </c:pt>
                <c:pt idx="1392">
                  <c:v>-0.57399999999999995</c:v>
                </c:pt>
                <c:pt idx="1393">
                  <c:v>-0.58899999999999997</c:v>
                </c:pt>
                <c:pt idx="1394">
                  <c:v>-0.59199999999999997</c:v>
                </c:pt>
                <c:pt idx="1395">
                  <c:v>-0.62</c:v>
                </c:pt>
                <c:pt idx="1396">
                  <c:v>-0.623</c:v>
                </c:pt>
                <c:pt idx="1397">
                  <c:v>-0.63600000000000001</c:v>
                </c:pt>
                <c:pt idx="1398">
                  <c:v>-0.63700000000000001</c:v>
                </c:pt>
                <c:pt idx="1399">
                  <c:v>-0.63800000000000001</c:v>
                </c:pt>
                <c:pt idx="1400">
                  <c:v>-0.66500000000000004</c:v>
                </c:pt>
                <c:pt idx="1401">
                  <c:v>-0.66400000000000003</c:v>
                </c:pt>
                <c:pt idx="1402">
                  <c:v>-0.67300000000000004</c:v>
                </c:pt>
                <c:pt idx="1403">
                  <c:v>-0.68600000000000005</c:v>
                </c:pt>
                <c:pt idx="1404">
                  <c:v>-0.67900000000000005</c:v>
                </c:pt>
                <c:pt idx="1405">
                  <c:v>-0.68600000000000005</c:v>
                </c:pt>
                <c:pt idx="1406">
                  <c:v>-0.74099999999999999</c:v>
                </c:pt>
                <c:pt idx="1407">
                  <c:v>-0.751</c:v>
                </c:pt>
                <c:pt idx="1408">
                  <c:v>-0.754</c:v>
                </c:pt>
                <c:pt idx="1409">
                  <c:v>-0.76900000000000002</c:v>
                </c:pt>
                <c:pt idx="1410">
                  <c:v>-0.76</c:v>
                </c:pt>
                <c:pt idx="1411">
                  <c:v>-0.748</c:v>
                </c:pt>
                <c:pt idx="1412">
                  <c:v>-0.74299999999999999</c:v>
                </c:pt>
                <c:pt idx="1413">
                  <c:v>-0.71299999999999997</c:v>
                </c:pt>
                <c:pt idx="1414">
                  <c:v>-0.71899999999999997</c:v>
                </c:pt>
                <c:pt idx="1415">
                  <c:v>-0.71599999999999997</c:v>
                </c:pt>
                <c:pt idx="1416">
                  <c:v>-0.71299999999999997</c:v>
                </c:pt>
                <c:pt idx="1417">
                  <c:v>-0.70699999999999996</c:v>
                </c:pt>
                <c:pt idx="1418">
                  <c:v>-0.628</c:v>
                </c:pt>
                <c:pt idx="1419">
                  <c:v>-0.64200000000000002</c:v>
                </c:pt>
                <c:pt idx="1420">
                  <c:v>-0.56299999999999994</c:v>
                </c:pt>
                <c:pt idx="1421">
                  <c:v>-0.54</c:v>
                </c:pt>
                <c:pt idx="1422">
                  <c:v>-0.54800000000000004</c:v>
                </c:pt>
                <c:pt idx="1423">
                  <c:v>-0.56000000000000005</c:v>
                </c:pt>
                <c:pt idx="1424">
                  <c:v>-0.55700000000000005</c:v>
                </c:pt>
                <c:pt idx="1425">
                  <c:v>-0.52900000000000003</c:v>
                </c:pt>
                <c:pt idx="1426">
                  <c:v>-0.52100000000000002</c:v>
                </c:pt>
                <c:pt idx="1427">
                  <c:v>-0.49199999999999999</c:v>
                </c:pt>
                <c:pt idx="1428">
                  <c:v>-0.503</c:v>
                </c:pt>
                <c:pt idx="1429">
                  <c:v>-0.51500000000000001</c:v>
                </c:pt>
                <c:pt idx="1430">
                  <c:v>-0.48899999999999999</c:v>
                </c:pt>
                <c:pt idx="1431">
                  <c:v>-0.56299999999999994</c:v>
                </c:pt>
                <c:pt idx="1432">
                  <c:v>-0.57399999999999995</c:v>
                </c:pt>
                <c:pt idx="1433">
                  <c:v>-0.56699999999999995</c:v>
                </c:pt>
                <c:pt idx="1434">
                  <c:v>-0.56899999999999995</c:v>
                </c:pt>
                <c:pt idx="1435">
                  <c:v>-0.58399999999999996</c:v>
                </c:pt>
                <c:pt idx="1436">
                  <c:v>-0.59</c:v>
                </c:pt>
                <c:pt idx="1437">
                  <c:v>-0.56899999999999995</c:v>
                </c:pt>
                <c:pt idx="1438">
                  <c:v>-0.625</c:v>
                </c:pt>
                <c:pt idx="1439">
                  <c:v>-0.65900000000000003</c:v>
                </c:pt>
                <c:pt idx="1440">
                  <c:v>-0.70199999999999996</c:v>
                </c:pt>
                <c:pt idx="1441">
                  <c:v>-0.71199999999999997</c:v>
                </c:pt>
                <c:pt idx="1442">
                  <c:v>-0.69</c:v>
                </c:pt>
                <c:pt idx="1443">
                  <c:v>-0.67600000000000005</c:v>
                </c:pt>
                <c:pt idx="1444">
                  <c:v>-0.66800000000000004</c:v>
                </c:pt>
                <c:pt idx="1445">
                  <c:v>-0.67200000000000004</c:v>
                </c:pt>
                <c:pt idx="1446">
                  <c:v>-0.63300000000000001</c:v>
                </c:pt>
                <c:pt idx="1447">
                  <c:v>-0.63400000000000001</c:v>
                </c:pt>
                <c:pt idx="1448">
                  <c:v>-0.65500000000000003</c:v>
                </c:pt>
                <c:pt idx="1449">
                  <c:v>-0.59399999999999997</c:v>
                </c:pt>
                <c:pt idx="1450">
                  <c:v>-0.56899999999999995</c:v>
                </c:pt>
                <c:pt idx="1451">
                  <c:v>-0.57999999999999996</c:v>
                </c:pt>
                <c:pt idx="1452">
                  <c:v>-0.56100000000000005</c:v>
                </c:pt>
                <c:pt idx="1453">
                  <c:v>-0.54700000000000004</c:v>
                </c:pt>
                <c:pt idx="1454">
                  <c:v>-0.58599999999999997</c:v>
                </c:pt>
                <c:pt idx="1455">
                  <c:v>-0.57099999999999995</c:v>
                </c:pt>
                <c:pt idx="1456">
                  <c:v>-0.56299999999999994</c:v>
                </c:pt>
                <c:pt idx="1457">
                  <c:v>-0.51600000000000001</c:v>
                </c:pt>
                <c:pt idx="1458">
                  <c:v>-0.48399999999999999</c:v>
                </c:pt>
                <c:pt idx="1459">
                  <c:v>-0.51300000000000001</c:v>
                </c:pt>
                <c:pt idx="1460">
                  <c:v>-0.52700000000000002</c:v>
                </c:pt>
                <c:pt idx="1461">
                  <c:v>-0.53700000000000003</c:v>
                </c:pt>
                <c:pt idx="1462">
                  <c:v>-0.57499999999999996</c:v>
                </c:pt>
                <c:pt idx="1463">
                  <c:v>-0.56000000000000005</c:v>
                </c:pt>
                <c:pt idx="1464">
                  <c:v>-0.59</c:v>
                </c:pt>
                <c:pt idx="1465">
                  <c:v>-0.57699999999999996</c:v>
                </c:pt>
                <c:pt idx="1466">
                  <c:v>-0.58599999999999997</c:v>
                </c:pt>
                <c:pt idx="1467">
                  <c:v>-0.59799999999999998</c:v>
                </c:pt>
                <c:pt idx="1468">
                  <c:v>-0.57999999999999996</c:v>
                </c:pt>
                <c:pt idx="1469">
                  <c:v>-0.57799999999999996</c:v>
                </c:pt>
                <c:pt idx="1470">
                  <c:v>-0.59599999999999997</c:v>
                </c:pt>
                <c:pt idx="1471">
                  <c:v>-0.59699999999999998</c:v>
                </c:pt>
                <c:pt idx="1472">
                  <c:v>-0.53600000000000003</c:v>
                </c:pt>
                <c:pt idx="1473">
                  <c:v>-0.53200000000000003</c:v>
                </c:pt>
                <c:pt idx="1474">
                  <c:v>-0.53</c:v>
                </c:pt>
                <c:pt idx="1475">
                  <c:v>-0.55600000000000005</c:v>
                </c:pt>
                <c:pt idx="1476">
                  <c:v>-0.54600000000000004</c:v>
                </c:pt>
                <c:pt idx="1477">
                  <c:v>-0.53700000000000003</c:v>
                </c:pt>
                <c:pt idx="1478">
                  <c:v>-0.53100000000000003</c:v>
                </c:pt>
                <c:pt idx="1479">
                  <c:v>-0.53900000000000003</c:v>
                </c:pt>
                <c:pt idx="1480">
                  <c:v>-0.504</c:v>
                </c:pt>
                <c:pt idx="1481">
                  <c:v>-0.51500000000000001</c:v>
                </c:pt>
                <c:pt idx="1482">
                  <c:v>-0.46899999999999997</c:v>
                </c:pt>
                <c:pt idx="1483">
                  <c:v>-0.42399999999999999</c:v>
                </c:pt>
                <c:pt idx="1484">
                  <c:v>-0.42099999999999999</c:v>
                </c:pt>
                <c:pt idx="1485">
                  <c:v>-0.38100000000000001</c:v>
                </c:pt>
                <c:pt idx="1486">
                  <c:v>-0.17</c:v>
                </c:pt>
                <c:pt idx="1487">
                  <c:v>-9.7000000000000003E-2</c:v>
                </c:pt>
                <c:pt idx="1488">
                  <c:v>-0.11799999999999999</c:v>
                </c:pt>
                <c:pt idx="1489">
                  <c:v>-6.6000000000000003E-2</c:v>
                </c:pt>
                <c:pt idx="1490">
                  <c:v>-4.8000000000000001E-2</c:v>
                </c:pt>
                <c:pt idx="1491">
                  <c:v>-3.9E-2</c:v>
                </c:pt>
                <c:pt idx="1492">
                  <c:v>-6.4000000000000001E-2</c:v>
                </c:pt>
                <c:pt idx="1493">
                  <c:v>-4.7E-2</c:v>
                </c:pt>
                <c:pt idx="1494">
                  <c:v>2.5999999999999999E-2</c:v>
                </c:pt>
                <c:pt idx="1495">
                  <c:v>1E-3</c:v>
                </c:pt>
                <c:pt idx="1496">
                  <c:v>-7.0000000000000001E-3</c:v>
                </c:pt>
                <c:pt idx="1497">
                  <c:v>2.9000000000000001E-2</c:v>
                </c:pt>
                <c:pt idx="1498">
                  <c:v>5.0999999999999997E-2</c:v>
                </c:pt>
                <c:pt idx="1499">
                  <c:v>0.11</c:v>
                </c:pt>
                <c:pt idx="1500">
                  <c:v>9.6000000000000002E-2</c:v>
                </c:pt>
                <c:pt idx="1501">
                  <c:v>6.2E-2</c:v>
                </c:pt>
                <c:pt idx="1502">
                  <c:v>8.8999999999999996E-2</c:v>
                </c:pt>
                <c:pt idx="1503">
                  <c:v>0.128</c:v>
                </c:pt>
                <c:pt idx="1504">
                  <c:v>-4.0000000000000001E-3</c:v>
                </c:pt>
                <c:pt idx="1505">
                  <c:v>-1.4999999999999999E-2</c:v>
                </c:pt>
                <c:pt idx="1506">
                  <c:v>-2.5000000000000001E-2</c:v>
                </c:pt>
                <c:pt idx="1507">
                  <c:v>-5.7000000000000002E-2</c:v>
                </c:pt>
                <c:pt idx="1508">
                  <c:v>-0.04</c:v>
                </c:pt>
                <c:pt idx="1509">
                  <c:v>-5.5E-2</c:v>
                </c:pt>
                <c:pt idx="1510">
                  <c:v>-1.4E-2</c:v>
                </c:pt>
                <c:pt idx="1511">
                  <c:v>1.7999999999999999E-2</c:v>
                </c:pt>
                <c:pt idx="1512">
                  <c:v>-6.8000000000000005E-2</c:v>
                </c:pt>
                <c:pt idx="1513">
                  <c:v>-0.02</c:v>
                </c:pt>
                <c:pt idx="1514">
                  <c:v>-1.4999999999999999E-2</c:v>
                </c:pt>
                <c:pt idx="1515">
                  <c:v>-3.2000000000000001E-2</c:v>
                </c:pt>
                <c:pt idx="1516">
                  <c:v>-5.1999999999999998E-2</c:v>
                </c:pt>
                <c:pt idx="1517">
                  <c:v>-0.17199999999999999</c:v>
                </c:pt>
                <c:pt idx="1518">
                  <c:v>-0.254</c:v>
                </c:pt>
                <c:pt idx="1519">
                  <c:v>-0.24299999999999999</c:v>
                </c:pt>
                <c:pt idx="1520">
                  <c:v>-0.21199999999999999</c:v>
                </c:pt>
                <c:pt idx="1521">
                  <c:v>-0.30399999999999999</c:v>
                </c:pt>
                <c:pt idx="1522">
                  <c:v>-0.34300000000000003</c:v>
                </c:pt>
                <c:pt idx="1523">
                  <c:v>-0.36699999999999999</c:v>
                </c:pt>
                <c:pt idx="1524">
                  <c:v>-0.35699999999999998</c:v>
                </c:pt>
                <c:pt idx="1525">
                  <c:v>-0.35199999999999998</c:v>
                </c:pt>
                <c:pt idx="1526">
                  <c:v>-0.40899999999999997</c:v>
                </c:pt>
                <c:pt idx="1527">
                  <c:v>-0.442</c:v>
                </c:pt>
                <c:pt idx="1528">
                  <c:v>-0.47399999999999998</c:v>
                </c:pt>
                <c:pt idx="1529">
                  <c:v>-0.505</c:v>
                </c:pt>
                <c:pt idx="1530">
                  <c:v>-0.51500000000000001</c:v>
                </c:pt>
                <c:pt idx="1531">
                  <c:v>-0.503</c:v>
                </c:pt>
                <c:pt idx="1532">
                  <c:v>-0.51200000000000001</c:v>
                </c:pt>
                <c:pt idx="1533">
                  <c:v>-0.55500000000000005</c:v>
                </c:pt>
                <c:pt idx="1534">
                  <c:v>-0.54800000000000004</c:v>
                </c:pt>
                <c:pt idx="1535">
                  <c:v>-0.52100000000000002</c:v>
                </c:pt>
                <c:pt idx="1536">
                  <c:v>-0.443</c:v>
                </c:pt>
                <c:pt idx="1537">
                  <c:v>-0.47099999999999997</c:v>
                </c:pt>
                <c:pt idx="1538">
                  <c:v>-0.48799999999999999</c:v>
                </c:pt>
                <c:pt idx="1539">
                  <c:v>-0.497</c:v>
                </c:pt>
                <c:pt idx="1540">
                  <c:v>-0.46800000000000003</c:v>
                </c:pt>
                <c:pt idx="1541">
                  <c:v>-0.47099999999999997</c:v>
                </c:pt>
                <c:pt idx="1542">
                  <c:v>-0.45800000000000002</c:v>
                </c:pt>
                <c:pt idx="1543">
                  <c:v>-0.52200000000000002</c:v>
                </c:pt>
                <c:pt idx="1544">
                  <c:v>-0.42299999999999999</c:v>
                </c:pt>
                <c:pt idx="1545">
                  <c:v>-0.38</c:v>
                </c:pt>
                <c:pt idx="1546">
                  <c:v>-0.34300000000000003</c:v>
                </c:pt>
                <c:pt idx="1547">
                  <c:v>-0.34200000000000003</c:v>
                </c:pt>
                <c:pt idx="1548">
                  <c:v>-0.314</c:v>
                </c:pt>
                <c:pt idx="1549">
                  <c:v>-0.28799999999999998</c:v>
                </c:pt>
                <c:pt idx="1550">
                  <c:v>-0.23300000000000001</c:v>
                </c:pt>
                <c:pt idx="1551">
                  <c:v>-0.20399999999999999</c:v>
                </c:pt>
                <c:pt idx="1552">
                  <c:v>-0.27200000000000002</c:v>
                </c:pt>
                <c:pt idx="1553">
                  <c:v>-0.38700000000000001</c:v>
                </c:pt>
                <c:pt idx="1554">
                  <c:v>-0.36599999999999999</c:v>
                </c:pt>
                <c:pt idx="1555">
                  <c:v>-0.38500000000000001</c:v>
                </c:pt>
                <c:pt idx="1556">
                  <c:v>-0.40600000000000003</c:v>
                </c:pt>
                <c:pt idx="1557">
                  <c:v>-0.4</c:v>
                </c:pt>
                <c:pt idx="1558">
                  <c:v>-0.39</c:v>
                </c:pt>
                <c:pt idx="1559">
                  <c:v>-0.38600000000000001</c:v>
                </c:pt>
                <c:pt idx="1560">
                  <c:v>-0.35799999999999998</c:v>
                </c:pt>
                <c:pt idx="1561">
                  <c:v>-0.35</c:v>
                </c:pt>
                <c:pt idx="1562">
                  <c:v>-0.40300000000000002</c:v>
                </c:pt>
                <c:pt idx="1563">
                  <c:v>-0.45900000000000002</c:v>
                </c:pt>
                <c:pt idx="1564">
                  <c:v>-0.499</c:v>
                </c:pt>
                <c:pt idx="1565">
                  <c:v>-0.5</c:v>
                </c:pt>
                <c:pt idx="1566">
                  <c:v>-0.54300000000000004</c:v>
                </c:pt>
                <c:pt idx="1567">
                  <c:v>-0.58399999999999996</c:v>
                </c:pt>
                <c:pt idx="1568">
                  <c:v>-0.63400000000000001</c:v>
                </c:pt>
                <c:pt idx="1569">
                  <c:v>-0.63200000000000001</c:v>
                </c:pt>
                <c:pt idx="1570">
                  <c:v>-0.65300000000000002</c:v>
                </c:pt>
                <c:pt idx="1571">
                  <c:v>-0.58899999999999997</c:v>
                </c:pt>
                <c:pt idx="1572">
                  <c:v>-0.59699999999999998</c:v>
                </c:pt>
                <c:pt idx="1573">
                  <c:v>-0.57499999999999996</c:v>
                </c:pt>
              </c:numCache>
            </c:numRef>
          </c:val>
          <c:smooth val="0"/>
        </c:ser>
        <c:dLbls>
          <c:showLegendKey val="0"/>
          <c:showVal val="0"/>
          <c:showCatName val="0"/>
          <c:showSerName val="0"/>
          <c:showPercent val="0"/>
          <c:showBubbleSize val="0"/>
        </c:dLbls>
        <c:marker val="1"/>
        <c:smooth val="0"/>
        <c:axId val="138289152"/>
        <c:axId val="138290688"/>
      </c:lineChart>
      <c:dateAx>
        <c:axId val="138289152"/>
        <c:scaling>
          <c:orientation val="minMax"/>
        </c:scaling>
        <c:delete val="0"/>
        <c:axPos val="b"/>
        <c:numFmt formatCode="yyyy" sourceLinked="0"/>
        <c:majorTickMark val="out"/>
        <c:minorTickMark val="none"/>
        <c:tickLblPos val="low"/>
        <c:txPr>
          <a:bodyPr/>
          <a:lstStyle/>
          <a:p>
            <a:pPr>
              <a:defRPr sz="800">
                <a:solidFill>
                  <a:srgbClr val="4F4E50"/>
                </a:solidFill>
              </a:defRPr>
            </a:pPr>
            <a:endParaRPr lang="en-US"/>
          </a:p>
        </c:txPr>
        <c:crossAx val="138290688"/>
        <c:crosses val="autoZero"/>
        <c:auto val="1"/>
        <c:lblOffset val="100"/>
        <c:baseTimeUnit val="days"/>
        <c:majorUnit val="5"/>
        <c:majorTimeUnit val="years"/>
      </c:dateAx>
      <c:valAx>
        <c:axId val="138290688"/>
        <c:scaling>
          <c:orientation val="minMax"/>
        </c:scaling>
        <c:delete val="0"/>
        <c:axPos val="l"/>
        <c:majorGridlines/>
        <c:numFmt formatCode="General" sourceLinked="1"/>
        <c:majorTickMark val="out"/>
        <c:minorTickMark val="none"/>
        <c:tickLblPos val="nextTo"/>
        <c:spPr>
          <a:ln>
            <a:noFill/>
          </a:ln>
        </c:spPr>
        <c:txPr>
          <a:bodyPr/>
          <a:lstStyle/>
          <a:p>
            <a:pPr>
              <a:defRPr sz="800">
                <a:solidFill>
                  <a:srgbClr val="4F4E50"/>
                </a:solidFill>
              </a:defRPr>
            </a:pPr>
            <a:endParaRPr lang="en-US"/>
          </a:p>
        </c:txPr>
        <c:crossAx val="138289152"/>
        <c:crosses val="autoZero"/>
        <c:crossBetween val="between"/>
      </c:valAx>
    </c:plotArea>
    <c:legend>
      <c:legendPos val="r"/>
      <c:layout>
        <c:manualLayout>
          <c:xMode val="edge"/>
          <c:yMode val="edge"/>
          <c:x val="0"/>
          <c:y val="5.8720144973767603E-2"/>
          <c:w val="0.63714390964287404"/>
          <c:h val="9.6459717912828993E-2"/>
        </c:manualLayout>
      </c:layout>
      <c:overlay val="0"/>
      <c:txPr>
        <a:bodyPr/>
        <a:lstStyle/>
        <a:p>
          <a:pPr>
            <a:defRPr sz="800">
              <a:solidFill>
                <a:srgbClr val="4F4E50"/>
              </a:solidFill>
            </a:defRPr>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6932822074399"/>
          <c:y val="0.107315481691807"/>
          <c:w val="0.74008074884402797"/>
          <c:h val="0.78944319136561503"/>
        </c:manualLayout>
      </c:layout>
      <c:pieChart>
        <c:varyColors val="1"/>
        <c:ser>
          <c:idx val="0"/>
          <c:order val="0"/>
          <c:dPt>
            <c:idx val="1"/>
            <c:bubble3D val="0"/>
            <c:spPr>
              <a:solidFill>
                <a:srgbClr val="C00000"/>
              </a:solidFill>
            </c:spPr>
          </c:dPt>
          <c:dPt>
            <c:idx val="3"/>
            <c:bubble3D val="0"/>
            <c:spPr>
              <a:solidFill>
                <a:schemeClr val="accent2"/>
              </a:solidFill>
            </c:spPr>
          </c:dPt>
          <c:dLbls>
            <c:dLbl>
              <c:idx val="0"/>
              <c:layout>
                <c:manualLayout>
                  <c:x val="0.27113548333815102"/>
                  <c:y val="-0.134532784404929"/>
                </c:manualLayout>
              </c:layout>
              <c:spPr/>
              <c:txPr>
                <a:bodyPr/>
                <a:lstStyle/>
                <a:p>
                  <a:pPr>
                    <a:defRPr sz="1100">
                      <a:solidFill>
                        <a:schemeClr val="bg2"/>
                      </a:solidFill>
                    </a:defRPr>
                  </a:pPr>
                  <a:endParaRPr lang="en-US"/>
                </a:p>
              </c:txPr>
              <c:showLegendKey val="0"/>
              <c:showVal val="0"/>
              <c:showCatName val="1"/>
              <c:showSerName val="0"/>
              <c:showPercent val="0"/>
              <c:showBubbleSize val="0"/>
            </c:dLbl>
            <c:dLbl>
              <c:idx val="1"/>
              <c:layout>
                <c:manualLayout>
                  <c:x val="-2.6137363257020402E-3"/>
                  <c:y val="-2.03868137254745E-3"/>
                </c:manualLayout>
              </c:layout>
              <c:showLegendKey val="0"/>
              <c:showVal val="0"/>
              <c:showCatName val="1"/>
              <c:showSerName val="0"/>
              <c:showPercent val="0"/>
              <c:showBubbleSize val="0"/>
            </c:dLbl>
            <c:dLbl>
              <c:idx val="2"/>
              <c:layout>
                <c:manualLayout>
                  <c:x val="-7.2839366941092401E-3"/>
                  <c:y val="2.27863946328946E-3"/>
                </c:manualLayout>
              </c:layout>
              <c:showLegendKey val="0"/>
              <c:showVal val="0"/>
              <c:showCatName val="1"/>
              <c:showSerName val="0"/>
              <c:showPercent val="0"/>
              <c:showBubbleSize val="0"/>
            </c:dLbl>
            <c:dLbl>
              <c:idx val="3"/>
              <c:layout>
                <c:manualLayout>
                  <c:x val="-0.20249841020770501"/>
                  <c:y val="-3.0910864421330099E-2"/>
                </c:manualLayout>
              </c:layout>
              <c:spPr/>
              <c:txPr>
                <a:bodyPr/>
                <a:lstStyle/>
                <a:p>
                  <a:pPr>
                    <a:defRPr sz="1100">
                      <a:solidFill>
                        <a:schemeClr val="bg2"/>
                      </a:solidFill>
                    </a:defRPr>
                  </a:pPr>
                  <a:endParaRPr lang="en-US"/>
                </a:p>
              </c:txPr>
              <c:showLegendKey val="0"/>
              <c:showVal val="0"/>
              <c:showCatName val="1"/>
              <c:showSerName val="0"/>
              <c:showPercent val="0"/>
              <c:showBubbleSize val="0"/>
            </c:dLbl>
            <c:txPr>
              <a:bodyPr/>
              <a:lstStyle/>
              <a:p>
                <a:pPr>
                  <a:defRPr sz="1100">
                    <a:solidFill>
                      <a:schemeClr val="tx1"/>
                    </a:solidFill>
                  </a:defRPr>
                </a:pPr>
                <a:endParaRPr lang="en-US"/>
              </a:p>
            </c:txPr>
            <c:showLegendKey val="0"/>
            <c:showVal val="0"/>
            <c:showCatName val="1"/>
            <c:showSerName val="0"/>
            <c:showPercent val="0"/>
            <c:showBubbleSize val="0"/>
            <c:showLeaderLines val="0"/>
          </c:dLbls>
          <c:cat>
            <c:strRef>
              <c:f>Sheet1!$A$4:$A$7</c:f>
              <c:strCache>
                <c:ptCount val="4"/>
                <c:pt idx="0">
                  <c:v>Equity</c:v>
                </c:pt>
                <c:pt idx="1">
                  <c:v>Property</c:v>
                </c:pt>
                <c:pt idx="2">
                  <c:v>Cash</c:v>
                </c:pt>
                <c:pt idx="3">
                  <c:v>Bonds</c:v>
                </c:pt>
              </c:strCache>
            </c:strRef>
          </c:cat>
          <c:val>
            <c:numRef>
              <c:f>Sheet1!$B$4:$B$7</c:f>
              <c:numCache>
                <c:formatCode>General</c:formatCode>
                <c:ptCount val="4"/>
                <c:pt idx="0">
                  <c:v>55</c:v>
                </c:pt>
                <c:pt idx="1">
                  <c:v>10</c:v>
                </c:pt>
                <c:pt idx="2">
                  <c:v>5</c:v>
                </c:pt>
                <c:pt idx="3">
                  <c:v>30</c:v>
                </c:pt>
              </c:numCache>
            </c:numRef>
          </c:val>
        </c:ser>
        <c:dLbls>
          <c:showLegendKey val="0"/>
          <c:showVal val="0"/>
          <c:showCatName val="1"/>
          <c:showSerName val="0"/>
          <c:showPercent val="0"/>
          <c:showBubbleSize val="0"/>
          <c:showLeaderLines val="0"/>
        </c:dLbls>
        <c:firstSliceAng val="144"/>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86932822074399"/>
          <c:y val="0.107315481691807"/>
          <c:w val="0.74008074884402797"/>
          <c:h val="0.78944319136561503"/>
        </c:manualLayout>
      </c:layout>
      <c:pieChart>
        <c:varyColors val="1"/>
        <c:ser>
          <c:idx val="0"/>
          <c:order val="0"/>
          <c:dPt>
            <c:idx val="1"/>
            <c:bubble3D val="0"/>
            <c:spPr>
              <a:solidFill>
                <a:srgbClr val="C00000"/>
              </a:solidFill>
            </c:spPr>
          </c:dPt>
          <c:dPt>
            <c:idx val="3"/>
            <c:bubble3D val="0"/>
            <c:spPr>
              <a:solidFill>
                <a:schemeClr val="accent2"/>
              </a:solidFill>
            </c:spPr>
          </c:dPt>
          <c:dLbls>
            <c:dLbl>
              <c:idx val="0"/>
              <c:layout>
                <c:manualLayout>
                  <c:x val="0.27113548333815102"/>
                  <c:y val="-0.134532784404929"/>
                </c:manualLayout>
              </c:layout>
              <c:spPr/>
              <c:txPr>
                <a:bodyPr/>
                <a:lstStyle/>
                <a:p>
                  <a:pPr>
                    <a:defRPr sz="1100">
                      <a:solidFill>
                        <a:schemeClr val="bg2"/>
                      </a:solidFill>
                    </a:defRPr>
                  </a:pPr>
                  <a:endParaRPr lang="en-US"/>
                </a:p>
              </c:txPr>
              <c:showLegendKey val="0"/>
              <c:showVal val="0"/>
              <c:showCatName val="1"/>
              <c:showSerName val="0"/>
              <c:showPercent val="0"/>
              <c:showBubbleSize val="0"/>
            </c:dLbl>
            <c:dLbl>
              <c:idx val="1"/>
              <c:layout>
                <c:manualLayout>
                  <c:x val="-2.6137363257020402E-3"/>
                  <c:y val="-2.03868137254745E-3"/>
                </c:manualLayout>
              </c:layout>
              <c:showLegendKey val="0"/>
              <c:showVal val="0"/>
              <c:showCatName val="1"/>
              <c:showSerName val="0"/>
              <c:showPercent val="0"/>
              <c:showBubbleSize val="0"/>
            </c:dLbl>
            <c:dLbl>
              <c:idx val="2"/>
              <c:layout>
                <c:manualLayout>
                  <c:x val="-7.2839366941092401E-3"/>
                  <c:y val="2.27863946328946E-3"/>
                </c:manualLayout>
              </c:layout>
              <c:showLegendKey val="0"/>
              <c:showVal val="0"/>
              <c:showCatName val="1"/>
              <c:showSerName val="0"/>
              <c:showPercent val="0"/>
              <c:showBubbleSize val="0"/>
            </c:dLbl>
            <c:dLbl>
              <c:idx val="3"/>
              <c:layout>
                <c:manualLayout>
                  <c:x val="-0.20249841020770501"/>
                  <c:y val="-3.0910864421330099E-2"/>
                </c:manualLayout>
              </c:layout>
              <c:spPr/>
              <c:txPr>
                <a:bodyPr/>
                <a:lstStyle/>
                <a:p>
                  <a:pPr>
                    <a:defRPr sz="1100">
                      <a:solidFill>
                        <a:schemeClr val="bg2"/>
                      </a:solidFill>
                    </a:defRPr>
                  </a:pPr>
                  <a:endParaRPr lang="en-US"/>
                </a:p>
              </c:txPr>
              <c:showLegendKey val="0"/>
              <c:showVal val="0"/>
              <c:showCatName val="1"/>
              <c:showSerName val="0"/>
              <c:showPercent val="0"/>
              <c:showBubbleSize val="0"/>
            </c:dLbl>
            <c:txPr>
              <a:bodyPr/>
              <a:lstStyle/>
              <a:p>
                <a:pPr>
                  <a:defRPr sz="1100">
                    <a:solidFill>
                      <a:schemeClr val="tx1"/>
                    </a:solidFill>
                  </a:defRPr>
                </a:pPr>
                <a:endParaRPr lang="en-US"/>
              </a:p>
            </c:txPr>
            <c:showLegendKey val="0"/>
            <c:showVal val="0"/>
            <c:showCatName val="1"/>
            <c:showSerName val="0"/>
            <c:showPercent val="0"/>
            <c:showBubbleSize val="0"/>
            <c:showLeaderLines val="0"/>
          </c:dLbls>
          <c:cat>
            <c:strRef>
              <c:f>Sheet1!$A$4:$A$7</c:f>
              <c:strCache>
                <c:ptCount val="4"/>
                <c:pt idx="0">
                  <c:v>Equity</c:v>
                </c:pt>
                <c:pt idx="1">
                  <c:v>Property</c:v>
                </c:pt>
                <c:pt idx="2">
                  <c:v>Cash</c:v>
                </c:pt>
                <c:pt idx="3">
                  <c:v>Bonds</c:v>
                </c:pt>
              </c:strCache>
            </c:strRef>
          </c:cat>
          <c:val>
            <c:numRef>
              <c:f>Sheet1!$B$4:$B$7</c:f>
              <c:numCache>
                <c:formatCode>General</c:formatCode>
                <c:ptCount val="4"/>
                <c:pt idx="0">
                  <c:v>55</c:v>
                </c:pt>
                <c:pt idx="1">
                  <c:v>10</c:v>
                </c:pt>
                <c:pt idx="2">
                  <c:v>5</c:v>
                </c:pt>
                <c:pt idx="3">
                  <c:v>30</c:v>
                </c:pt>
              </c:numCache>
            </c:numRef>
          </c:val>
        </c:ser>
        <c:dLbls>
          <c:showLegendKey val="0"/>
          <c:showVal val="0"/>
          <c:showCatName val="1"/>
          <c:showSerName val="0"/>
          <c:showPercent val="0"/>
          <c:showBubbleSize val="0"/>
          <c:showLeaderLines val="0"/>
        </c:dLbls>
        <c:firstSliceAng val="144"/>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85342344891904E-2"/>
          <c:y val="8.7491914834474604E-2"/>
          <c:w val="0.90779100286882697"/>
          <c:h val="0.81195417782553103"/>
        </c:manualLayout>
      </c:layout>
      <c:areaChart>
        <c:grouping val="stacked"/>
        <c:varyColors val="0"/>
        <c:ser>
          <c:idx val="4"/>
          <c:order val="4"/>
          <c:tx>
            <c:strRef>
              <c:f>'Slide 5'!$G$6</c:f>
              <c:strCache>
                <c:ptCount val="1"/>
                <c:pt idx="0">
                  <c:v>Worst</c:v>
                </c:pt>
              </c:strCache>
            </c:strRef>
          </c:tx>
          <c:spPr>
            <a:noFill/>
            <a:ln>
              <a:noFill/>
            </a:ln>
            <a:effectLst/>
          </c:spPr>
          <c:cat>
            <c:numRef>
              <c:f>'Slide 5'!$B$7:$B$41</c:f>
              <c:numCache>
                <c:formatCode>General</c:formatCode>
                <c:ptCount val="35"/>
                <c:pt idx="0">
                  <c:v>-2</c:v>
                </c:pt>
                <c:pt idx="4">
                  <c:v>-1</c:v>
                </c:pt>
                <c:pt idx="8">
                  <c:v>0</c:v>
                </c:pt>
                <c:pt idx="12">
                  <c:v>1</c:v>
                </c:pt>
                <c:pt idx="16">
                  <c:v>2</c:v>
                </c:pt>
                <c:pt idx="20">
                  <c:v>3</c:v>
                </c:pt>
                <c:pt idx="24">
                  <c:v>4</c:v>
                </c:pt>
                <c:pt idx="28">
                  <c:v>5</c:v>
                </c:pt>
                <c:pt idx="32">
                  <c:v>6</c:v>
                </c:pt>
              </c:numCache>
            </c:numRef>
          </c:cat>
          <c:val>
            <c:numRef>
              <c:f>'Slide 5'!$G$7:$G$41</c:f>
              <c:numCache>
                <c:formatCode>General</c:formatCode>
                <c:ptCount val="35"/>
                <c:pt idx="8" formatCode="0.00">
                  <c:v>100</c:v>
                </c:pt>
                <c:pt idx="9" formatCode="0.00">
                  <c:v>99.784598521860033</c:v>
                </c:pt>
                <c:pt idx="10" formatCode="0.00">
                  <c:v>98.698916856569895</c:v>
                </c:pt>
                <c:pt idx="11" formatCode="0.00">
                  <c:v>98.470290747991726</c:v>
                </c:pt>
                <c:pt idx="12" formatCode="0.00">
                  <c:v>98.514665769527298</c:v>
                </c:pt>
                <c:pt idx="13" formatCode="0.00">
                  <c:v>99.165651609081294</c:v>
                </c:pt>
                <c:pt idx="14" formatCode="0.00">
                  <c:v>99.174169433529642</c:v>
                </c:pt>
                <c:pt idx="15" formatCode="0.00">
                  <c:v>99.477430086035113</c:v>
                </c:pt>
                <c:pt idx="16" formatCode="0.00">
                  <c:v>99.201686272467171</c:v>
                </c:pt>
                <c:pt idx="17" formatCode="0.00">
                  <c:v>99.681634296722734</c:v>
                </c:pt>
                <c:pt idx="18" formatCode="0.00">
                  <c:v>100.4528608061341</c:v>
                </c:pt>
                <c:pt idx="19" formatCode="0.00">
                  <c:v>101.0563658408493</c:v>
                </c:pt>
                <c:pt idx="20" formatCode="0.00">
                  <c:v>101.443467890495</c:v>
                </c:pt>
                <c:pt idx="21" formatCode="0.00">
                  <c:v>101.8055496273832</c:v>
                </c:pt>
                <c:pt idx="22" formatCode="0.00">
                  <c:v>102.1697105771028</c:v>
                </c:pt>
                <c:pt idx="23" formatCode="0.00">
                  <c:v>102.0427981465679</c:v>
                </c:pt>
                <c:pt idx="24" formatCode="0.00">
                  <c:v>101.7025618238291</c:v>
                </c:pt>
                <c:pt idx="25" formatCode="0.00">
                  <c:v>102.40563256807231</c:v>
                </c:pt>
                <c:pt idx="26" formatCode="0.00">
                  <c:v>102.66477315989511</c:v>
                </c:pt>
                <c:pt idx="27" formatCode="0.00">
                  <c:v>103.141324849583</c:v>
                </c:pt>
                <c:pt idx="28" formatCode="0.00">
                  <c:v>103.70084687596059</c:v>
                </c:pt>
                <c:pt idx="29" formatCode="0.00">
                  <c:v>104.1476235811493</c:v>
                </c:pt>
                <c:pt idx="30" formatCode="0.00">
                  <c:v>104.0949022120179</c:v>
                </c:pt>
                <c:pt idx="31" formatCode="0.00">
                  <c:v>105.3418253200405</c:v>
                </c:pt>
                <c:pt idx="32" formatCode="0.00">
                  <c:v>105.9420809683257</c:v>
                </c:pt>
                <c:pt idx="33" formatCode="0.00">
                  <c:v>106.35452987411681</c:v>
                </c:pt>
                <c:pt idx="34" formatCode="0.00">
                  <c:v>106.48509390571</c:v>
                </c:pt>
              </c:numCache>
            </c:numRef>
          </c:val>
        </c:ser>
        <c:ser>
          <c:idx val="5"/>
          <c:order val="5"/>
          <c:tx>
            <c:strRef>
              <c:f>'Slide 5'!$I$6</c:f>
              <c:strCache>
                <c:ptCount val="1"/>
                <c:pt idx="0">
                  <c:v>1960-2006 recession range</c:v>
                </c:pt>
              </c:strCache>
            </c:strRef>
          </c:tx>
          <c:spPr>
            <a:solidFill>
              <a:schemeClr val="bg1">
                <a:lumMod val="85000"/>
              </a:schemeClr>
            </a:solidFill>
            <a:ln>
              <a:noFill/>
            </a:ln>
            <a:effectLst/>
          </c:spPr>
          <c:cat>
            <c:numRef>
              <c:f>'Slide 5'!$B$7:$B$41</c:f>
              <c:numCache>
                <c:formatCode>General</c:formatCode>
                <c:ptCount val="35"/>
                <c:pt idx="0">
                  <c:v>-2</c:v>
                </c:pt>
                <c:pt idx="4">
                  <c:v>-1</c:v>
                </c:pt>
                <c:pt idx="8">
                  <c:v>0</c:v>
                </c:pt>
                <c:pt idx="12">
                  <c:v>1</c:v>
                </c:pt>
                <c:pt idx="16">
                  <c:v>2</c:v>
                </c:pt>
                <c:pt idx="20">
                  <c:v>3</c:v>
                </c:pt>
                <c:pt idx="24">
                  <c:v>4</c:v>
                </c:pt>
                <c:pt idx="28">
                  <c:v>5</c:v>
                </c:pt>
                <c:pt idx="32">
                  <c:v>6</c:v>
                </c:pt>
              </c:numCache>
            </c:numRef>
          </c:cat>
          <c:val>
            <c:numRef>
              <c:f>'Slide 5'!$H$7:$H$41</c:f>
              <c:numCache>
                <c:formatCode>General</c:formatCode>
                <c:ptCount val="35"/>
                <c:pt idx="8" formatCode="0.00">
                  <c:v>0</c:v>
                </c:pt>
                <c:pt idx="9" formatCode="0.00">
                  <c:v>0.58507160132097602</c:v>
                </c:pt>
                <c:pt idx="10" formatCode="0.00">
                  <c:v>2.3867005677604558</c:v>
                </c:pt>
                <c:pt idx="11" formatCode="0.00">
                  <c:v>3.7563820375175818</c:v>
                </c:pt>
                <c:pt idx="12" formatCode="0.00">
                  <c:v>4.7912745392323473</c:v>
                </c:pt>
                <c:pt idx="13" formatCode="0.00">
                  <c:v>4.8806770524500251</c:v>
                </c:pt>
                <c:pt idx="14" formatCode="0.00">
                  <c:v>5.2641740443994109</c:v>
                </c:pt>
                <c:pt idx="15" formatCode="0.00">
                  <c:v>5.8016468205871368</c:v>
                </c:pt>
                <c:pt idx="16" formatCode="0.00">
                  <c:v>6.5540071226283487</c:v>
                </c:pt>
                <c:pt idx="17" formatCode="0.00">
                  <c:v>6.6405560944219957</c:v>
                </c:pt>
                <c:pt idx="18" formatCode="0.00">
                  <c:v>7.8138302580888279</c:v>
                </c:pt>
                <c:pt idx="19" formatCode="0.00">
                  <c:v>9.0153238077714803</c:v>
                </c:pt>
                <c:pt idx="20" formatCode="0.00">
                  <c:v>9.6668325053954032</c:v>
                </c:pt>
                <c:pt idx="21" formatCode="0.00">
                  <c:v>10.57982565782345</c:v>
                </c:pt>
                <c:pt idx="22" formatCode="0.00">
                  <c:v>11.04512879209851</c:v>
                </c:pt>
                <c:pt idx="23" formatCode="0.00">
                  <c:v>12.08649396240895</c:v>
                </c:pt>
                <c:pt idx="24" formatCode="0.00">
                  <c:v>13.639608279634031</c:v>
                </c:pt>
                <c:pt idx="25" formatCode="0.00">
                  <c:v>14.279306756635661</c:v>
                </c:pt>
                <c:pt idx="26" formatCode="0.00">
                  <c:v>15.22764847094415</c:v>
                </c:pt>
                <c:pt idx="27" formatCode="0.00">
                  <c:v>16.48050817565635</c:v>
                </c:pt>
                <c:pt idx="28" formatCode="0.00">
                  <c:v>17.347135957997391</c:v>
                </c:pt>
                <c:pt idx="29" formatCode="0.00">
                  <c:v>17.931455158619819</c:v>
                </c:pt>
                <c:pt idx="30" formatCode="0.00">
                  <c:v>18.886804927796891</c:v>
                </c:pt>
                <c:pt idx="31" formatCode="0.00">
                  <c:v>18.270860031714339</c:v>
                </c:pt>
                <c:pt idx="32" formatCode="0.00">
                  <c:v>19.71173437201006</c:v>
                </c:pt>
                <c:pt idx="33" formatCode="0.00">
                  <c:v>20.009516045641849</c:v>
                </c:pt>
                <c:pt idx="34" formatCode="0.00">
                  <c:v>21.706491924155859</c:v>
                </c:pt>
              </c:numCache>
            </c:numRef>
          </c:val>
        </c:ser>
        <c:dLbls>
          <c:showLegendKey val="0"/>
          <c:showVal val="0"/>
          <c:showCatName val="0"/>
          <c:showSerName val="0"/>
          <c:showPercent val="0"/>
          <c:showBubbleSize val="0"/>
        </c:dLbls>
        <c:axId val="89510656"/>
        <c:axId val="89512192"/>
      </c:areaChart>
      <c:lineChart>
        <c:grouping val="standard"/>
        <c:varyColors val="0"/>
        <c:ser>
          <c:idx val="3"/>
          <c:order val="0"/>
          <c:tx>
            <c:strRef>
              <c:f>'Slide 5'!$F$6</c:f>
              <c:strCache>
                <c:ptCount val="1"/>
                <c:pt idx="0">
                  <c:v>Average recession 1960-2006</c:v>
                </c:pt>
              </c:strCache>
            </c:strRef>
          </c:tx>
          <c:spPr>
            <a:ln w="28575" cap="rnd">
              <a:solidFill>
                <a:schemeClr val="tx1">
                  <a:lumMod val="75000"/>
                  <a:lumOff val="25000"/>
                </a:schemeClr>
              </a:solidFill>
              <a:round/>
            </a:ln>
            <a:effectLst/>
          </c:spPr>
          <c:marker>
            <c:symbol val="none"/>
          </c:marker>
          <c:cat>
            <c:numRef>
              <c:f>'Slide 5'!$B$7:$B$41</c:f>
              <c:numCache>
                <c:formatCode>General</c:formatCode>
                <c:ptCount val="35"/>
                <c:pt idx="0">
                  <c:v>-2</c:v>
                </c:pt>
                <c:pt idx="4">
                  <c:v>-1</c:v>
                </c:pt>
                <c:pt idx="8">
                  <c:v>0</c:v>
                </c:pt>
                <c:pt idx="12">
                  <c:v>1</c:v>
                </c:pt>
                <c:pt idx="16">
                  <c:v>2</c:v>
                </c:pt>
                <c:pt idx="20">
                  <c:v>3</c:v>
                </c:pt>
                <c:pt idx="24">
                  <c:v>4</c:v>
                </c:pt>
                <c:pt idx="28">
                  <c:v>5</c:v>
                </c:pt>
                <c:pt idx="32">
                  <c:v>6</c:v>
                </c:pt>
              </c:numCache>
            </c:numRef>
          </c:cat>
          <c:val>
            <c:numRef>
              <c:f>'Slide 5'!$F$7:$F$41</c:f>
              <c:numCache>
                <c:formatCode>0.00</c:formatCode>
                <c:ptCount val="35"/>
                <c:pt idx="0">
                  <c:v>95.635844088002116</c:v>
                </c:pt>
                <c:pt idx="1">
                  <c:v>96.611605702662587</c:v>
                </c:pt>
                <c:pt idx="2">
                  <c:v>97.574078407830868</c:v>
                </c:pt>
                <c:pt idx="3">
                  <c:v>98.109600724944528</c:v>
                </c:pt>
                <c:pt idx="4">
                  <c:v>98.952865756627489</c:v>
                </c:pt>
                <c:pt idx="5">
                  <c:v>99.330440910195307</c:v>
                </c:pt>
                <c:pt idx="6">
                  <c:v>100.02015049670629</c:v>
                </c:pt>
                <c:pt idx="7">
                  <c:v>100.2204971233965</c:v>
                </c:pt>
                <c:pt idx="8">
                  <c:v>100</c:v>
                </c:pt>
                <c:pt idx="9">
                  <c:v>99.506769945438194</c:v>
                </c:pt>
                <c:pt idx="10">
                  <c:v>99.184263872857628</c:v>
                </c:pt>
                <c:pt idx="11">
                  <c:v>99.321166646908466</c:v>
                </c:pt>
                <c:pt idx="12">
                  <c:v>99.701586190454051</c:v>
                </c:pt>
                <c:pt idx="13">
                  <c:v>100.4631322399525</c:v>
                </c:pt>
                <c:pt idx="14">
                  <c:v>101.0205549119317</c:v>
                </c:pt>
                <c:pt idx="15">
                  <c:v>101.78564394292241</c:v>
                </c:pt>
                <c:pt idx="16">
                  <c:v>102.12872538644621</c:v>
                </c:pt>
                <c:pt idx="17">
                  <c:v>102.83470550615191</c:v>
                </c:pt>
                <c:pt idx="18">
                  <c:v>103.6974652393629</c:v>
                </c:pt>
                <c:pt idx="19">
                  <c:v>104.66468898100599</c:v>
                </c:pt>
                <c:pt idx="20">
                  <c:v>105.4223469600223</c:v>
                </c:pt>
                <c:pt idx="21">
                  <c:v>106.42809356482449</c:v>
                </c:pt>
                <c:pt idx="22">
                  <c:v>107.29976111021899</c:v>
                </c:pt>
                <c:pt idx="23">
                  <c:v>108.1509018894522</c:v>
                </c:pt>
                <c:pt idx="24">
                  <c:v>108.75216222321021</c:v>
                </c:pt>
                <c:pt idx="25">
                  <c:v>109.7332699286045</c:v>
                </c:pt>
                <c:pt idx="26">
                  <c:v>110.26976964808161</c:v>
                </c:pt>
                <c:pt idx="27">
                  <c:v>110.8500703470263</c:v>
                </c:pt>
                <c:pt idx="28">
                  <c:v>111.4661722816451</c:v>
                </c:pt>
                <c:pt idx="29">
                  <c:v>111.96770183162521</c:v>
                </c:pt>
                <c:pt idx="30">
                  <c:v>112.7871925062646</c:v>
                </c:pt>
                <c:pt idx="31">
                  <c:v>113.34203090538389</c:v>
                </c:pt>
                <c:pt idx="32">
                  <c:v>114.23706142660789</c:v>
                </c:pt>
                <c:pt idx="33">
                  <c:v>114.7510008231415</c:v>
                </c:pt>
                <c:pt idx="34">
                  <c:v>115.56210006335959</c:v>
                </c:pt>
              </c:numCache>
            </c:numRef>
          </c:val>
          <c:smooth val="0"/>
        </c:ser>
        <c:ser>
          <c:idx val="0"/>
          <c:order val="1"/>
          <c:tx>
            <c:strRef>
              <c:f>'Slide 5'!$C$6</c:f>
              <c:strCache>
                <c:ptCount val="1"/>
                <c:pt idx="0">
                  <c:v>Big-five financial crises</c:v>
                </c:pt>
              </c:strCache>
            </c:strRef>
          </c:tx>
          <c:spPr>
            <a:ln w="28575" cap="rnd">
              <a:solidFill>
                <a:srgbClr val="7030A0"/>
              </a:solidFill>
              <a:prstDash val="dash"/>
              <a:round/>
            </a:ln>
            <a:effectLst/>
          </c:spPr>
          <c:marker>
            <c:symbol val="none"/>
          </c:marker>
          <c:cat>
            <c:numRef>
              <c:f>'Slide 5'!$B$7:$B$41</c:f>
              <c:numCache>
                <c:formatCode>General</c:formatCode>
                <c:ptCount val="35"/>
                <c:pt idx="0">
                  <c:v>-2</c:v>
                </c:pt>
                <c:pt idx="4">
                  <c:v>-1</c:v>
                </c:pt>
                <c:pt idx="8">
                  <c:v>0</c:v>
                </c:pt>
                <c:pt idx="12">
                  <c:v>1</c:v>
                </c:pt>
                <c:pt idx="16">
                  <c:v>2</c:v>
                </c:pt>
                <c:pt idx="20">
                  <c:v>3</c:v>
                </c:pt>
                <c:pt idx="24">
                  <c:v>4</c:v>
                </c:pt>
                <c:pt idx="28">
                  <c:v>5</c:v>
                </c:pt>
                <c:pt idx="32">
                  <c:v>6</c:v>
                </c:pt>
              </c:numCache>
            </c:numRef>
          </c:cat>
          <c:val>
            <c:numRef>
              <c:f>'Slide 5'!$C$7:$C$41</c:f>
              <c:numCache>
                <c:formatCode>0.00</c:formatCode>
                <c:ptCount val="35"/>
                <c:pt idx="0">
                  <c:v>95.137461849385744</c:v>
                </c:pt>
                <c:pt idx="1">
                  <c:v>95.546213701154599</c:v>
                </c:pt>
                <c:pt idx="2">
                  <c:v>96.497053057283026</c:v>
                </c:pt>
                <c:pt idx="3">
                  <c:v>97.403020249494304</c:v>
                </c:pt>
                <c:pt idx="4">
                  <c:v>98.455841678750872</c:v>
                </c:pt>
                <c:pt idx="5">
                  <c:v>98.786184776741806</c:v>
                </c:pt>
                <c:pt idx="6">
                  <c:v>99.885345824793177</c:v>
                </c:pt>
                <c:pt idx="7">
                  <c:v>100.0796187698455</c:v>
                </c:pt>
                <c:pt idx="8">
                  <c:v>100</c:v>
                </c:pt>
                <c:pt idx="9">
                  <c:v>100.30075612577301</c:v>
                </c:pt>
                <c:pt idx="10">
                  <c:v>99.529215944936624</c:v>
                </c:pt>
                <c:pt idx="11">
                  <c:v>99.59971795769674</c:v>
                </c:pt>
                <c:pt idx="12">
                  <c:v>99.386032203231025</c:v>
                </c:pt>
                <c:pt idx="13">
                  <c:v>98.528344246248906</c:v>
                </c:pt>
                <c:pt idx="14">
                  <c:v>98.811197984059106</c:v>
                </c:pt>
                <c:pt idx="15">
                  <c:v>98.307057453428271</c:v>
                </c:pt>
                <c:pt idx="16">
                  <c:v>98.288858588608747</c:v>
                </c:pt>
                <c:pt idx="17">
                  <c:v>98.666122861287377</c:v>
                </c:pt>
                <c:pt idx="18">
                  <c:v>98.459069141677077</c:v>
                </c:pt>
                <c:pt idx="19">
                  <c:v>98.561263618175701</c:v>
                </c:pt>
                <c:pt idx="20">
                  <c:v>98.5068066775803</c:v>
                </c:pt>
                <c:pt idx="21">
                  <c:v>99.168723760066243</c:v>
                </c:pt>
                <c:pt idx="22">
                  <c:v>99.289925273519245</c:v>
                </c:pt>
                <c:pt idx="23">
                  <c:v>100.3335601311632</c:v>
                </c:pt>
                <c:pt idx="24">
                  <c:v>101.242867095904</c:v>
                </c:pt>
                <c:pt idx="25">
                  <c:v>101.4918451969404</c:v>
                </c:pt>
                <c:pt idx="26">
                  <c:v>102.3212630795436</c:v>
                </c:pt>
                <c:pt idx="27">
                  <c:v>102.8462926808116</c:v>
                </c:pt>
                <c:pt idx="28">
                  <c:v>103.2452140887044</c:v>
                </c:pt>
                <c:pt idx="29">
                  <c:v>103.8063145155599</c:v>
                </c:pt>
                <c:pt idx="30">
                  <c:v>104.38338815813221</c:v>
                </c:pt>
                <c:pt idx="31">
                  <c:v>104.83204742352061</c:v>
                </c:pt>
                <c:pt idx="32">
                  <c:v>104.6574711859389</c:v>
                </c:pt>
                <c:pt idx="33">
                  <c:v>105.33576424130131</c:v>
                </c:pt>
                <c:pt idx="34">
                  <c:v>105.9318601702502</c:v>
                </c:pt>
              </c:numCache>
            </c:numRef>
          </c:val>
          <c:smooth val="0"/>
        </c:ser>
        <c:ser>
          <c:idx val="1"/>
          <c:order val="2"/>
          <c:tx>
            <c:strRef>
              <c:f>'Slide 5'!$D$6</c:f>
              <c:strCache>
                <c:ptCount val="1"/>
                <c:pt idx="0">
                  <c:v>US</c:v>
                </c:pt>
              </c:strCache>
            </c:strRef>
          </c:tx>
          <c:spPr>
            <a:ln w="28575" cap="rnd">
              <a:solidFill>
                <a:schemeClr val="accent1"/>
              </a:solidFill>
              <a:round/>
            </a:ln>
            <a:effectLst/>
          </c:spPr>
          <c:marker>
            <c:symbol val="none"/>
          </c:marker>
          <c:cat>
            <c:numRef>
              <c:f>'Slide 5'!$B$7:$B$41</c:f>
              <c:numCache>
                <c:formatCode>General</c:formatCode>
                <c:ptCount val="35"/>
                <c:pt idx="0">
                  <c:v>-2</c:v>
                </c:pt>
                <c:pt idx="4">
                  <c:v>-1</c:v>
                </c:pt>
                <c:pt idx="8">
                  <c:v>0</c:v>
                </c:pt>
                <c:pt idx="12">
                  <c:v>1</c:v>
                </c:pt>
                <c:pt idx="16">
                  <c:v>2</c:v>
                </c:pt>
                <c:pt idx="20">
                  <c:v>3</c:v>
                </c:pt>
                <c:pt idx="24">
                  <c:v>4</c:v>
                </c:pt>
                <c:pt idx="28">
                  <c:v>5</c:v>
                </c:pt>
                <c:pt idx="32">
                  <c:v>6</c:v>
                </c:pt>
              </c:numCache>
            </c:numRef>
          </c:cat>
          <c:val>
            <c:numRef>
              <c:f>'Slide 5'!$D$7:$D$41</c:f>
              <c:numCache>
                <c:formatCode>0.00</c:formatCode>
                <c:ptCount val="35"/>
                <c:pt idx="0">
                  <c:v>95.875078376178976</c:v>
                </c:pt>
                <c:pt idx="1">
                  <c:v>97.027041449325623</c:v>
                </c:pt>
                <c:pt idx="2">
                  <c:v>97.317200069371253</c:v>
                </c:pt>
                <c:pt idx="3">
                  <c:v>97.403914139729721</c:v>
                </c:pt>
                <c:pt idx="4">
                  <c:v>98.166330927573739</c:v>
                </c:pt>
                <c:pt idx="5">
                  <c:v>98.227030776824648</c:v>
                </c:pt>
                <c:pt idx="6">
                  <c:v>98.978775063701491</c:v>
                </c:pt>
                <c:pt idx="7">
                  <c:v>99.644472311530293</c:v>
                </c:pt>
                <c:pt idx="8">
                  <c:v>100</c:v>
                </c:pt>
                <c:pt idx="9">
                  <c:v>99.317626969409915</c:v>
                </c:pt>
                <c:pt idx="10">
                  <c:v>99.81056310783228</c:v>
                </c:pt>
                <c:pt idx="11">
                  <c:v>99.331634626929386</c:v>
                </c:pt>
                <c:pt idx="12">
                  <c:v>97.233154124254582</c:v>
                </c:pt>
                <c:pt idx="13">
                  <c:v>95.885750877146165</c:v>
                </c:pt>
                <c:pt idx="14">
                  <c:v>95.756346802918927</c:v>
                </c:pt>
                <c:pt idx="15">
                  <c:v>96.069184487519834</c:v>
                </c:pt>
                <c:pt idx="16">
                  <c:v>96.999026134286751</c:v>
                </c:pt>
                <c:pt idx="17">
                  <c:v>97.418588828559621</c:v>
                </c:pt>
                <c:pt idx="18">
                  <c:v>98.359770007604169</c:v>
                </c:pt>
                <c:pt idx="19">
                  <c:v>99.024133192812045</c:v>
                </c:pt>
                <c:pt idx="20">
                  <c:v>99.647807468082533</c:v>
                </c:pt>
                <c:pt idx="21">
                  <c:v>99.262930401953071</c:v>
                </c:pt>
                <c:pt idx="22">
                  <c:v>99.985325311170101</c:v>
                </c:pt>
                <c:pt idx="23">
                  <c:v>100.1954401739618</c:v>
                </c:pt>
                <c:pt idx="24">
                  <c:v>101.3240571512427</c:v>
                </c:pt>
                <c:pt idx="25">
                  <c:v>101.8890326711936</c:v>
                </c:pt>
                <c:pt idx="26">
                  <c:v>102.3005909897411</c:v>
                </c:pt>
                <c:pt idx="27">
                  <c:v>102.93160260942651</c:v>
                </c:pt>
                <c:pt idx="28">
                  <c:v>102.9476113608773</c:v>
                </c:pt>
                <c:pt idx="29">
                  <c:v>103.6459931429181</c:v>
                </c:pt>
                <c:pt idx="30">
                  <c:v>104.10090849664481</c:v>
                </c:pt>
                <c:pt idx="31">
                  <c:v>105.2568737576542</c:v>
                </c:pt>
                <c:pt idx="32">
                  <c:v>106.1660374337971</c:v>
                </c:pt>
                <c:pt idx="33">
                  <c:v>105.60239597646709</c:v>
                </c:pt>
                <c:pt idx="34">
                  <c:v>106.7943809282408</c:v>
                </c:pt>
              </c:numCache>
            </c:numRef>
          </c:val>
          <c:smooth val="0"/>
        </c:ser>
        <c:ser>
          <c:idx val="2"/>
          <c:order val="3"/>
          <c:tx>
            <c:strRef>
              <c:f>'Slide 5'!$E$6</c:f>
              <c:strCache>
                <c:ptCount val="1"/>
                <c:pt idx="0">
                  <c:v>Eurozone</c:v>
                </c:pt>
              </c:strCache>
            </c:strRef>
          </c:tx>
          <c:spPr>
            <a:ln w="28575" cap="rnd">
              <a:solidFill>
                <a:schemeClr val="accent2"/>
              </a:solidFill>
              <a:round/>
            </a:ln>
            <a:effectLst/>
          </c:spPr>
          <c:marker>
            <c:symbol val="none"/>
          </c:marker>
          <c:cat>
            <c:numRef>
              <c:f>'Slide 5'!$B$7:$B$41</c:f>
              <c:numCache>
                <c:formatCode>General</c:formatCode>
                <c:ptCount val="35"/>
                <c:pt idx="0">
                  <c:v>-2</c:v>
                </c:pt>
                <c:pt idx="4">
                  <c:v>-1</c:v>
                </c:pt>
                <c:pt idx="8">
                  <c:v>0</c:v>
                </c:pt>
                <c:pt idx="12">
                  <c:v>1</c:v>
                </c:pt>
                <c:pt idx="16">
                  <c:v>2</c:v>
                </c:pt>
                <c:pt idx="20">
                  <c:v>3</c:v>
                </c:pt>
                <c:pt idx="24">
                  <c:v>4</c:v>
                </c:pt>
                <c:pt idx="28">
                  <c:v>5</c:v>
                </c:pt>
                <c:pt idx="32">
                  <c:v>6</c:v>
                </c:pt>
              </c:numCache>
            </c:numRef>
          </c:cat>
          <c:val>
            <c:numRef>
              <c:f>'Slide 5'!$E$7:$E$41</c:f>
              <c:numCache>
                <c:formatCode>0.00</c:formatCode>
                <c:ptCount val="35"/>
                <c:pt idx="0">
                  <c:v>94.459401689966626</c:v>
                </c:pt>
                <c:pt idx="1">
                  <c:v>95.531775556424691</c:v>
                </c:pt>
                <c:pt idx="2">
                  <c:v>96.13708921895892</c:v>
                </c:pt>
                <c:pt idx="3">
                  <c:v>97.183085780813698</c:v>
                </c:pt>
                <c:pt idx="4">
                  <c:v>97.953484987675424</c:v>
                </c:pt>
                <c:pt idx="5">
                  <c:v>98.424638221623937</c:v>
                </c:pt>
                <c:pt idx="6">
                  <c:v>99.017218012970361</c:v>
                </c:pt>
                <c:pt idx="7">
                  <c:v>99.40969411422283</c:v>
                </c:pt>
                <c:pt idx="8">
                  <c:v>100</c:v>
                </c:pt>
                <c:pt idx="9">
                  <c:v>99.589824732229786</c:v>
                </c:pt>
                <c:pt idx="10">
                  <c:v>99.031564427134015</c:v>
                </c:pt>
                <c:pt idx="11">
                  <c:v>97.223709834469318</c:v>
                </c:pt>
                <c:pt idx="12">
                  <c:v>94.430785459266474</c:v>
                </c:pt>
                <c:pt idx="13">
                  <c:v>94.22874066861408</c:v>
                </c:pt>
                <c:pt idx="14">
                  <c:v>94.518825056799756</c:v>
                </c:pt>
                <c:pt idx="15">
                  <c:v>94.951314508276525</c:v>
                </c:pt>
                <c:pt idx="16">
                  <c:v>95.344044141512484</c:v>
                </c:pt>
                <c:pt idx="17">
                  <c:v>96.321811100292095</c:v>
                </c:pt>
                <c:pt idx="18">
                  <c:v>96.701963648166185</c:v>
                </c:pt>
                <c:pt idx="19">
                  <c:v>97.171778643297628</c:v>
                </c:pt>
                <c:pt idx="20">
                  <c:v>98.035134696527095</c:v>
                </c:pt>
                <c:pt idx="21">
                  <c:v>98.063128854268086</c:v>
                </c:pt>
                <c:pt idx="22">
                  <c:v>98.065563128854265</c:v>
                </c:pt>
                <c:pt idx="23">
                  <c:v>97.79049010061668</c:v>
                </c:pt>
                <c:pt idx="24">
                  <c:v>97.700421940928265</c:v>
                </c:pt>
                <c:pt idx="25">
                  <c:v>97.426971762414794</c:v>
                </c:pt>
                <c:pt idx="26">
                  <c:v>97.319457968192125</c:v>
                </c:pt>
                <c:pt idx="27">
                  <c:v>96.886968516715356</c:v>
                </c:pt>
                <c:pt idx="28">
                  <c:v>96.518581629341114</c:v>
                </c:pt>
                <c:pt idx="29">
                  <c:v>96.837065887698799</c:v>
                </c:pt>
                <c:pt idx="30">
                  <c:v>97.000973709834469</c:v>
                </c:pt>
                <c:pt idx="31">
                  <c:v>97.241155469003573</c:v>
                </c:pt>
                <c:pt idx="32">
                  <c:v>97.547468354430364</c:v>
                </c:pt>
                <c:pt idx="33">
                  <c:v>97.61278805582603</c:v>
                </c:pt>
                <c:pt idx="34">
                  <c:v>97.766553067185967</c:v>
                </c:pt>
              </c:numCache>
            </c:numRef>
          </c:val>
          <c:smooth val="0"/>
        </c:ser>
        <c:dLbls>
          <c:showLegendKey val="0"/>
          <c:showVal val="0"/>
          <c:showCatName val="0"/>
          <c:showSerName val="0"/>
          <c:showPercent val="0"/>
          <c:showBubbleSize val="0"/>
        </c:dLbls>
        <c:marker val="1"/>
        <c:smooth val="0"/>
        <c:axId val="89510656"/>
        <c:axId val="89512192"/>
      </c:lineChart>
      <c:catAx>
        <c:axId val="8951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9512192"/>
        <c:crosses val="autoZero"/>
        <c:auto val="1"/>
        <c:lblAlgn val="ctr"/>
        <c:lblOffset val="100"/>
        <c:noMultiLvlLbl val="0"/>
      </c:catAx>
      <c:valAx>
        <c:axId val="89512192"/>
        <c:scaling>
          <c:orientation val="minMax"/>
          <c:max val="130"/>
          <c:min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dirty="0"/>
                  <a:t>Real </a:t>
                </a:r>
                <a:r>
                  <a:rPr lang="en-GB" sz="1050" dirty="0" smtClean="0"/>
                  <a:t>GDP</a:t>
                </a:r>
                <a:endParaRPr lang="en-GB" sz="1050" dirty="0"/>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9510656"/>
        <c:crosses val="autoZero"/>
        <c:crossBetween val="between"/>
        <c:majorUnit val="10"/>
      </c:valAx>
      <c:spPr>
        <a:noFill/>
        <a:ln>
          <a:noFill/>
        </a:ln>
        <a:effectLst/>
      </c:spPr>
    </c:plotArea>
    <c:legend>
      <c:legendPos val="r"/>
      <c:legendEntry>
        <c:idx val="1"/>
        <c:delete val="1"/>
      </c:legendEntry>
      <c:layout>
        <c:manualLayout>
          <c:xMode val="edge"/>
          <c:yMode val="edge"/>
          <c:x val="0.32190706275351899"/>
          <c:y val="7.8003752585916603E-2"/>
          <c:w val="0.329855941302792"/>
          <c:h val="0.29933533257426298"/>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45554775570901"/>
          <c:y val="0.12073688953174"/>
          <c:w val="0.73588536978155805"/>
          <c:h val="0.78471950437218196"/>
        </c:manualLayout>
      </c:layout>
      <c:pieChart>
        <c:varyColors val="1"/>
        <c:ser>
          <c:idx val="0"/>
          <c:order val="0"/>
          <c:dPt>
            <c:idx val="1"/>
            <c:bubble3D val="0"/>
            <c:spPr>
              <a:solidFill>
                <a:srgbClr val="92D050"/>
              </a:solidFill>
            </c:spPr>
          </c:dPt>
          <c:dPt>
            <c:idx val="2"/>
            <c:bubble3D val="0"/>
            <c:spPr>
              <a:solidFill>
                <a:srgbClr val="C00000"/>
              </a:solidFill>
            </c:spPr>
          </c:dPt>
          <c:dPt>
            <c:idx val="3"/>
            <c:bubble3D val="0"/>
            <c:spPr>
              <a:solidFill>
                <a:srgbClr val="7030A0"/>
              </a:solidFill>
            </c:spPr>
          </c:dPt>
          <c:dPt>
            <c:idx val="4"/>
            <c:bubble3D val="0"/>
            <c:spPr>
              <a:solidFill>
                <a:schemeClr val="accent2"/>
              </a:solidFill>
            </c:spPr>
          </c:dPt>
          <c:dPt>
            <c:idx val="5"/>
            <c:bubble3D val="0"/>
            <c:spPr>
              <a:solidFill>
                <a:srgbClr val="00B0F0"/>
              </a:solidFill>
            </c:spPr>
          </c:dPt>
          <c:dLbls>
            <c:dLbl>
              <c:idx val="0"/>
              <c:layout>
                <c:manualLayout>
                  <c:x val="0.20400908452739799"/>
                  <c:y val="-0.29111582133359698"/>
                </c:manualLayout>
              </c:layout>
              <c:spPr/>
              <c:txPr>
                <a:bodyPr/>
                <a:lstStyle/>
                <a:p>
                  <a:pPr>
                    <a:defRPr sz="1100">
                      <a:solidFill>
                        <a:schemeClr val="bg2"/>
                      </a:solidFill>
                    </a:defRPr>
                  </a:pPr>
                  <a:endParaRPr lang="en-US"/>
                </a:p>
              </c:txPr>
              <c:showLegendKey val="0"/>
              <c:showVal val="0"/>
              <c:showCatName val="1"/>
              <c:showSerName val="0"/>
              <c:showPercent val="0"/>
              <c:showBubbleSize val="0"/>
            </c:dLbl>
            <c:dLbl>
              <c:idx val="1"/>
              <c:delete val="1"/>
            </c:dLbl>
            <c:dLbl>
              <c:idx val="2"/>
              <c:delete val="1"/>
            </c:dLbl>
            <c:dLbl>
              <c:idx val="3"/>
              <c:delete val="1"/>
            </c:dLbl>
            <c:dLbl>
              <c:idx val="4"/>
              <c:layout>
                <c:manualLayout>
                  <c:x val="-0.19722079530907999"/>
                  <c:y val="-7.2200970640878704E-3"/>
                </c:manualLayout>
              </c:layout>
              <c:spPr/>
              <c:txPr>
                <a:bodyPr/>
                <a:lstStyle/>
                <a:p>
                  <a:pPr>
                    <a:defRPr sz="1100">
                      <a:solidFill>
                        <a:schemeClr val="bg1"/>
                      </a:solidFill>
                    </a:defRPr>
                  </a:pPr>
                  <a:endParaRPr lang="en-US"/>
                </a:p>
              </c:txPr>
              <c:showLegendKey val="0"/>
              <c:showVal val="0"/>
              <c:showCatName val="1"/>
              <c:showSerName val="0"/>
              <c:showPercent val="0"/>
              <c:showBubbleSize val="0"/>
            </c:dLbl>
            <c:dLbl>
              <c:idx val="5"/>
              <c:delete val="1"/>
            </c:dLbl>
            <c:txPr>
              <a:bodyPr/>
              <a:lstStyle/>
              <a:p>
                <a:pPr>
                  <a:defRPr sz="1100">
                    <a:solidFill>
                      <a:schemeClr val="tx1"/>
                    </a:solidFill>
                  </a:defRPr>
                </a:pPr>
                <a:endParaRPr lang="en-US"/>
              </a:p>
            </c:txPr>
            <c:showLegendKey val="0"/>
            <c:showVal val="0"/>
            <c:showCatName val="1"/>
            <c:showSerName val="0"/>
            <c:showPercent val="0"/>
            <c:showBubbleSize val="0"/>
            <c:showLeaderLines val="0"/>
          </c:dLbls>
          <c:cat>
            <c:strRef>
              <c:f>Sheet1!$A$4:$A$9</c:f>
              <c:strCache>
                <c:ptCount val="6"/>
                <c:pt idx="0">
                  <c:v>Equity</c:v>
                </c:pt>
                <c:pt idx="1">
                  <c:v>Equity Long/Short</c:v>
                </c:pt>
                <c:pt idx="2">
                  <c:v>Multi Strategy</c:v>
                </c:pt>
                <c:pt idx="3">
                  <c:v>Cash</c:v>
                </c:pt>
                <c:pt idx="4">
                  <c:v>Bonds</c:v>
                </c:pt>
                <c:pt idx="5">
                  <c:v>FI Relative Value</c:v>
                </c:pt>
              </c:strCache>
            </c:strRef>
          </c:cat>
          <c:val>
            <c:numRef>
              <c:f>Sheet1!$B$4:$B$9</c:f>
              <c:numCache>
                <c:formatCode>General</c:formatCode>
                <c:ptCount val="6"/>
                <c:pt idx="0">
                  <c:v>45</c:v>
                </c:pt>
                <c:pt idx="1">
                  <c:v>10</c:v>
                </c:pt>
                <c:pt idx="2">
                  <c:v>10</c:v>
                </c:pt>
                <c:pt idx="3">
                  <c:v>5</c:v>
                </c:pt>
                <c:pt idx="4">
                  <c:v>20</c:v>
                </c:pt>
                <c:pt idx="5">
                  <c:v>10</c:v>
                </c:pt>
              </c:numCache>
            </c:numRef>
          </c:val>
        </c:ser>
        <c:dLbls>
          <c:showLegendKey val="0"/>
          <c:showVal val="0"/>
          <c:showCatName val="1"/>
          <c:showSerName val="0"/>
          <c:showPercent val="0"/>
          <c:showBubbleSize val="0"/>
          <c:showLeaderLines val="0"/>
        </c:dLbls>
        <c:firstSliceAng val="144"/>
      </c:pieChart>
    </c:plotArea>
    <c:plotVisOnly val="1"/>
    <c:dispBlanksAs val="gap"/>
    <c:showDLblsOverMax val="0"/>
  </c:chart>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86932822074399"/>
          <c:y val="0.107315481691807"/>
          <c:w val="0.74008074884402797"/>
          <c:h val="0.78944319136561503"/>
        </c:manualLayout>
      </c:layout>
      <c:pieChart>
        <c:varyColors val="1"/>
        <c:ser>
          <c:idx val="0"/>
          <c:order val="0"/>
          <c:dPt>
            <c:idx val="1"/>
            <c:bubble3D val="0"/>
            <c:spPr>
              <a:solidFill>
                <a:srgbClr val="C00000"/>
              </a:solidFill>
            </c:spPr>
          </c:dPt>
          <c:dPt>
            <c:idx val="3"/>
            <c:bubble3D val="0"/>
            <c:spPr>
              <a:solidFill>
                <a:schemeClr val="accent2"/>
              </a:solidFill>
            </c:spPr>
          </c:dPt>
          <c:dLbls>
            <c:dLbl>
              <c:idx val="0"/>
              <c:layout>
                <c:manualLayout>
                  <c:x val="0.27113548333815102"/>
                  <c:y val="-0.134532784404929"/>
                </c:manualLayout>
              </c:layout>
              <c:spPr/>
              <c:txPr>
                <a:bodyPr/>
                <a:lstStyle/>
                <a:p>
                  <a:pPr>
                    <a:defRPr sz="1100">
                      <a:solidFill>
                        <a:schemeClr val="bg2"/>
                      </a:solidFill>
                    </a:defRPr>
                  </a:pPr>
                  <a:endParaRPr lang="en-US"/>
                </a:p>
              </c:txPr>
              <c:showLegendKey val="0"/>
              <c:showVal val="0"/>
              <c:showCatName val="1"/>
              <c:showSerName val="0"/>
              <c:showPercent val="0"/>
              <c:showBubbleSize val="0"/>
            </c:dLbl>
            <c:dLbl>
              <c:idx val="1"/>
              <c:layout>
                <c:manualLayout>
                  <c:x val="-2.6137363257020402E-3"/>
                  <c:y val="-2.03868137254745E-3"/>
                </c:manualLayout>
              </c:layout>
              <c:showLegendKey val="0"/>
              <c:showVal val="0"/>
              <c:showCatName val="1"/>
              <c:showSerName val="0"/>
              <c:showPercent val="0"/>
              <c:showBubbleSize val="0"/>
            </c:dLbl>
            <c:dLbl>
              <c:idx val="2"/>
              <c:layout>
                <c:manualLayout>
                  <c:x val="-7.2839366941092401E-3"/>
                  <c:y val="2.27863946328946E-3"/>
                </c:manualLayout>
              </c:layout>
              <c:showLegendKey val="0"/>
              <c:showVal val="0"/>
              <c:showCatName val="1"/>
              <c:showSerName val="0"/>
              <c:showPercent val="0"/>
              <c:showBubbleSize val="0"/>
            </c:dLbl>
            <c:dLbl>
              <c:idx val="3"/>
              <c:layout>
                <c:manualLayout>
                  <c:x val="-0.20249841020770501"/>
                  <c:y val="-3.0910864421330099E-2"/>
                </c:manualLayout>
              </c:layout>
              <c:spPr/>
              <c:txPr>
                <a:bodyPr/>
                <a:lstStyle/>
                <a:p>
                  <a:pPr>
                    <a:defRPr sz="1100">
                      <a:solidFill>
                        <a:schemeClr val="bg2"/>
                      </a:solidFill>
                    </a:defRPr>
                  </a:pPr>
                  <a:endParaRPr lang="en-US"/>
                </a:p>
              </c:txPr>
              <c:showLegendKey val="0"/>
              <c:showVal val="0"/>
              <c:showCatName val="1"/>
              <c:showSerName val="0"/>
              <c:showPercent val="0"/>
              <c:showBubbleSize val="0"/>
            </c:dLbl>
            <c:txPr>
              <a:bodyPr/>
              <a:lstStyle/>
              <a:p>
                <a:pPr>
                  <a:defRPr sz="1100">
                    <a:solidFill>
                      <a:schemeClr val="tx1"/>
                    </a:solidFill>
                  </a:defRPr>
                </a:pPr>
                <a:endParaRPr lang="en-US"/>
              </a:p>
            </c:txPr>
            <c:showLegendKey val="0"/>
            <c:showVal val="0"/>
            <c:showCatName val="1"/>
            <c:showSerName val="0"/>
            <c:showPercent val="0"/>
            <c:showBubbleSize val="0"/>
            <c:showLeaderLines val="0"/>
          </c:dLbls>
          <c:cat>
            <c:strRef>
              <c:f>Sheet1!$A$4:$A$7</c:f>
              <c:strCache>
                <c:ptCount val="4"/>
                <c:pt idx="0">
                  <c:v>Equity</c:v>
                </c:pt>
                <c:pt idx="1">
                  <c:v>Property</c:v>
                </c:pt>
                <c:pt idx="2">
                  <c:v>Cash</c:v>
                </c:pt>
                <c:pt idx="3">
                  <c:v>Bonds</c:v>
                </c:pt>
              </c:strCache>
            </c:strRef>
          </c:cat>
          <c:val>
            <c:numRef>
              <c:f>Sheet1!$B$4:$B$7</c:f>
              <c:numCache>
                <c:formatCode>General</c:formatCode>
                <c:ptCount val="4"/>
                <c:pt idx="0">
                  <c:v>55</c:v>
                </c:pt>
                <c:pt idx="1">
                  <c:v>10</c:v>
                </c:pt>
                <c:pt idx="2">
                  <c:v>5</c:v>
                </c:pt>
                <c:pt idx="3">
                  <c:v>30</c:v>
                </c:pt>
              </c:numCache>
            </c:numRef>
          </c:val>
        </c:ser>
        <c:dLbls>
          <c:showLegendKey val="0"/>
          <c:showVal val="0"/>
          <c:showCatName val="1"/>
          <c:showSerName val="0"/>
          <c:showPercent val="0"/>
          <c:showBubbleSize val="0"/>
          <c:showLeaderLines val="0"/>
        </c:dLbls>
        <c:firstSliceAng val="144"/>
      </c:pieChart>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351681478792199"/>
          <c:y val="4.88075515099596E-2"/>
          <c:w val="0.46763518585749497"/>
          <c:h val="0.84598230350680703"/>
        </c:manualLayout>
      </c:layout>
      <c:barChart>
        <c:barDir val="col"/>
        <c:grouping val="stacked"/>
        <c:varyColors val="0"/>
        <c:ser>
          <c:idx val="0"/>
          <c:order val="0"/>
          <c:tx>
            <c:strRef>
              <c:f>Main!$E$63</c:f>
              <c:strCache>
                <c:ptCount val="1"/>
                <c:pt idx="0">
                  <c:v>Real rates</c:v>
                </c:pt>
              </c:strCache>
            </c:strRef>
          </c:tx>
          <c:spPr>
            <a:solidFill>
              <a:schemeClr val="accent1"/>
            </a:solidFill>
          </c:spPr>
          <c:invertIfNegative val="0"/>
          <c:cat>
            <c:strRef>
              <c:f>Main!$G$62</c:f>
              <c:strCache>
                <c:ptCount val="1"/>
                <c:pt idx="0">
                  <c:v>Current SAA</c:v>
                </c:pt>
              </c:strCache>
            </c:strRef>
          </c:cat>
          <c:val>
            <c:numRef>
              <c:f>Main!$G$63</c:f>
              <c:numCache>
                <c:formatCode>General</c:formatCode>
                <c:ptCount val="1"/>
                <c:pt idx="0">
                  <c:v>40</c:v>
                </c:pt>
              </c:numCache>
            </c:numRef>
          </c:val>
        </c:ser>
        <c:ser>
          <c:idx val="1"/>
          <c:order val="1"/>
          <c:tx>
            <c:strRef>
              <c:f>Main!$E$64</c:f>
              <c:strCache>
                <c:ptCount val="1"/>
                <c:pt idx="0">
                  <c:v>Inflation</c:v>
                </c:pt>
              </c:strCache>
            </c:strRef>
          </c:tx>
          <c:spPr>
            <a:solidFill>
              <a:schemeClr val="accent6"/>
            </a:solidFill>
          </c:spPr>
          <c:invertIfNegative val="0"/>
          <c:cat>
            <c:strRef>
              <c:f>Main!$G$62</c:f>
              <c:strCache>
                <c:ptCount val="1"/>
                <c:pt idx="0">
                  <c:v>Current SAA</c:v>
                </c:pt>
              </c:strCache>
            </c:strRef>
          </c:cat>
          <c:val>
            <c:numRef>
              <c:f>Main!$G$64</c:f>
              <c:numCache>
                <c:formatCode>General</c:formatCode>
                <c:ptCount val="1"/>
                <c:pt idx="0">
                  <c:v>-97</c:v>
                </c:pt>
              </c:numCache>
            </c:numRef>
          </c:val>
        </c:ser>
        <c:ser>
          <c:idx val="2"/>
          <c:order val="2"/>
          <c:tx>
            <c:strRef>
              <c:f>Main!$E$65</c:f>
              <c:strCache>
                <c:ptCount val="1"/>
                <c:pt idx="0">
                  <c:v>Credit</c:v>
                </c:pt>
              </c:strCache>
            </c:strRef>
          </c:tx>
          <c:spPr>
            <a:solidFill>
              <a:schemeClr val="accent5"/>
            </a:solidFill>
          </c:spPr>
          <c:invertIfNegative val="0"/>
          <c:cat>
            <c:strRef>
              <c:f>Main!$G$62</c:f>
              <c:strCache>
                <c:ptCount val="1"/>
                <c:pt idx="0">
                  <c:v>Current SAA</c:v>
                </c:pt>
              </c:strCache>
            </c:strRef>
          </c:cat>
          <c:val>
            <c:numRef>
              <c:f>Main!$G$65</c:f>
              <c:numCache>
                <c:formatCode>General</c:formatCode>
                <c:ptCount val="1"/>
                <c:pt idx="0">
                  <c:v>33</c:v>
                </c:pt>
              </c:numCache>
            </c:numRef>
          </c:val>
        </c:ser>
        <c:ser>
          <c:idx val="3"/>
          <c:order val="3"/>
          <c:tx>
            <c:strRef>
              <c:f>Main!$E$66</c:f>
              <c:strCache>
                <c:ptCount val="1"/>
                <c:pt idx="0">
                  <c:v>Economic</c:v>
                </c:pt>
              </c:strCache>
            </c:strRef>
          </c:tx>
          <c:spPr>
            <a:solidFill>
              <a:srgbClr val="0079C1"/>
            </a:solidFill>
          </c:spPr>
          <c:invertIfNegative val="0"/>
          <c:cat>
            <c:strRef>
              <c:f>Main!$G$62</c:f>
              <c:strCache>
                <c:ptCount val="1"/>
                <c:pt idx="0">
                  <c:v>Current SAA</c:v>
                </c:pt>
              </c:strCache>
            </c:strRef>
          </c:cat>
          <c:val>
            <c:numRef>
              <c:f>Main!$G$66</c:f>
              <c:numCache>
                <c:formatCode>General</c:formatCode>
                <c:ptCount val="1"/>
                <c:pt idx="0">
                  <c:v>788</c:v>
                </c:pt>
              </c:numCache>
            </c:numRef>
          </c:val>
        </c:ser>
        <c:ser>
          <c:idx val="4"/>
          <c:order val="4"/>
          <c:tx>
            <c:strRef>
              <c:f>Main!$E$67</c:f>
              <c:strCache>
                <c:ptCount val="1"/>
                <c:pt idx="0">
                  <c:v>Emerging markets</c:v>
                </c:pt>
              </c:strCache>
            </c:strRef>
          </c:tx>
          <c:spPr>
            <a:solidFill>
              <a:srgbClr val="0079C1">
                <a:lumMod val="60000"/>
                <a:lumOff val="40000"/>
              </a:srgbClr>
            </a:solidFill>
          </c:spPr>
          <c:invertIfNegative val="0"/>
          <c:cat>
            <c:strRef>
              <c:f>Main!$G$62</c:f>
              <c:strCache>
                <c:ptCount val="1"/>
                <c:pt idx="0">
                  <c:v>Current SAA</c:v>
                </c:pt>
              </c:strCache>
            </c:strRef>
          </c:cat>
          <c:val>
            <c:numRef>
              <c:f>Main!$G$67</c:f>
              <c:numCache>
                <c:formatCode>General</c:formatCode>
                <c:ptCount val="1"/>
                <c:pt idx="0">
                  <c:v>90</c:v>
                </c:pt>
              </c:numCache>
            </c:numRef>
          </c:val>
        </c:ser>
        <c:ser>
          <c:idx val="5"/>
          <c:order val="5"/>
          <c:tx>
            <c:strRef>
              <c:f>Main!$E$68</c:f>
              <c:strCache>
                <c:ptCount val="1"/>
                <c:pt idx="0">
                  <c:v>Liquidity</c:v>
                </c:pt>
              </c:strCache>
            </c:strRef>
          </c:tx>
          <c:spPr>
            <a:solidFill>
              <a:schemeClr val="accent3"/>
            </a:solidFill>
          </c:spPr>
          <c:invertIfNegative val="0"/>
          <c:cat>
            <c:strRef>
              <c:f>Main!$G$62</c:f>
              <c:strCache>
                <c:ptCount val="1"/>
                <c:pt idx="0">
                  <c:v>Current SAA</c:v>
                </c:pt>
              </c:strCache>
            </c:strRef>
          </c:cat>
          <c:val>
            <c:numRef>
              <c:f>Main!$G$68</c:f>
              <c:numCache>
                <c:formatCode>General</c:formatCode>
                <c:ptCount val="1"/>
                <c:pt idx="0">
                  <c:v>36</c:v>
                </c:pt>
              </c:numCache>
            </c:numRef>
          </c:val>
        </c:ser>
        <c:ser>
          <c:idx val="6"/>
          <c:order val="6"/>
          <c:tx>
            <c:strRef>
              <c:f>Main!$E$69</c:f>
              <c:strCache>
                <c:ptCount val="1"/>
                <c:pt idx="0">
                  <c:v>Developed FX</c:v>
                </c:pt>
              </c:strCache>
            </c:strRef>
          </c:tx>
          <c:spPr>
            <a:solidFill>
              <a:srgbClr val="C00000"/>
            </a:solidFill>
          </c:spPr>
          <c:invertIfNegative val="0"/>
          <c:cat>
            <c:strRef>
              <c:f>Main!$G$62</c:f>
              <c:strCache>
                <c:ptCount val="1"/>
                <c:pt idx="0">
                  <c:v>Current SAA</c:v>
                </c:pt>
              </c:strCache>
            </c:strRef>
          </c:cat>
          <c:val>
            <c:numRef>
              <c:f>Main!$G$69</c:f>
              <c:numCache>
                <c:formatCode>General</c:formatCode>
                <c:ptCount val="1"/>
                <c:pt idx="0">
                  <c:v>229</c:v>
                </c:pt>
              </c:numCache>
            </c:numRef>
          </c:val>
        </c:ser>
        <c:ser>
          <c:idx val="7"/>
          <c:order val="7"/>
          <c:tx>
            <c:strRef>
              <c:f>Main!$E$70</c:f>
              <c:strCache>
                <c:ptCount val="1"/>
                <c:pt idx="0">
                  <c:v>Residuals</c:v>
                </c:pt>
              </c:strCache>
            </c:strRef>
          </c:tx>
          <c:spPr>
            <a:solidFill>
              <a:schemeClr val="tx2"/>
            </a:solidFill>
          </c:spPr>
          <c:invertIfNegative val="0"/>
          <c:cat>
            <c:strRef>
              <c:f>Main!$G$62</c:f>
              <c:strCache>
                <c:ptCount val="1"/>
                <c:pt idx="0">
                  <c:v>Current SAA</c:v>
                </c:pt>
              </c:strCache>
            </c:strRef>
          </c:cat>
          <c:val>
            <c:numRef>
              <c:f>Main!$G$70</c:f>
              <c:numCache>
                <c:formatCode>General</c:formatCode>
                <c:ptCount val="1"/>
                <c:pt idx="0">
                  <c:v>44</c:v>
                </c:pt>
              </c:numCache>
            </c:numRef>
          </c:val>
        </c:ser>
        <c:ser>
          <c:idx val="8"/>
          <c:order val="8"/>
          <c:tx>
            <c:strRef>
              <c:f>Main!$E$71</c:f>
              <c:strCache>
                <c:ptCount val="1"/>
                <c:pt idx="0">
                  <c:v>Model idiosyncratic</c:v>
                </c:pt>
              </c:strCache>
            </c:strRef>
          </c:tx>
          <c:spPr>
            <a:solidFill>
              <a:schemeClr val="tx2">
                <a:lumMod val="20000"/>
                <a:lumOff val="80000"/>
              </a:schemeClr>
            </a:solidFill>
          </c:spPr>
          <c:invertIfNegative val="0"/>
          <c:cat>
            <c:strRef>
              <c:f>Main!$G$62</c:f>
              <c:strCache>
                <c:ptCount val="1"/>
                <c:pt idx="0">
                  <c:v>Current SAA</c:v>
                </c:pt>
              </c:strCache>
            </c:strRef>
          </c:cat>
          <c:val>
            <c:numRef>
              <c:f>Main!$G$71</c:f>
              <c:numCache>
                <c:formatCode>General</c:formatCode>
                <c:ptCount val="1"/>
                <c:pt idx="0">
                  <c:v>6</c:v>
                </c:pt>
              </c:numCache>
            </c:numRef>
          </c:val>
        </c:ser>
        <c:dLbls>
          <c:showLegendKey val="0"/>
          <c:showVal val="0"/>
          <c:showCatName val="0"/>
          <c:showSerName val="0"/>
          <c:showPercent val="0"/>
          <c:showBubbleSize val="0"/>
        </c:dLbls>
        <c:gapWidth val="150"/>
        <c:overlap val="100"/>
        <c:axId val="148414848"/>
        <c:axId val="148416768"/>
      </c:barChart>
      <c:lineChart>
        <c:grouping val="standard"/>
        <c:varyColors val="0"/>
        <c:ser>
          <c:idx val="9"/>
          <c:order val="9"/>
          <c:tx>
            <c:strRef>
              <c:f>Main!$E$72</c:f>
              <c:strCache>
                <c:ptCount val="1"/>
                <c:pt idx="0">
                  <c:v>Total</c:v>
                </c:pt>
              </c:strCache>
            </c:strRef>
          </c:tx>
          <c:spPr>
            <a:ln>
              <a:noFill/>
            </a:ln>
          </c:spPr>
          <c:marker>
            <c:symbol val="diamond"/>
            <c:size val="9"/>
            <c:spPr>
              <a:solidFill>
                <a:schemeClr val="tx1"/>
              </a:solidFill>
            </c:spPr>
          </c:marker>
          <c:cat>
            <c:strRef>
              <c:f>Main!$G$62</c:f>
              <c:strCache>
                <c:ptCount val="1"/>
                <c:pt idx="0">
                  <c:v>Current SAA</c:v>
                </c:pt>
              </c:strCache>
            </c:strRef>
          </c:cat>
          <c:val>
            <c:numRef>
              <c:f>Main!$G$72</c:f>
              <c:numCache>
                <c:formatCode>General</c:formatCode>
                <c:ptCount val="1"/>
                <c:pt idx="0">
                  <c:v>1169</c:v>
                </c:pt>
              </c:numCache>
            </c:numRef>
          </c:val>
          <c:smooth val="0"/>
        </c:ser>
        <c:dLbls>
          <c:showLegendKey val="0"/>
          <c:showVal val="0"/>
          <c:showCatName val="0"/>
          <c:showSerName val="0"/>
          <c:showPercent val="0"/>
          <c:showBubbleSize val="0"/>
        </c:dLbls>
        <c:marker val="1"/>
        <c:smooth val="0"/>
        <c:axId val="148414848"/>
        <c:axId val="148416768"/>
      </c:lineChart>
      <c:catAx>
        <c:axId val="148414848"/>
        <c:scaling>
          <c:orientation val="minMax"/>
        </c:scaling>
        <c:delete val="0"/>
        <c:axPos val="b"/>
        <c:majorTickMark val="out"/>
        <c:minorTickMark val="none"/>
        <c:tickLblPos val="low"/>
        <c:txPr>
          <a:bodyPr/>
          <a:lstStyle/>
          <a:p>
            <a:pPr>
              <a:defRPr b="1"/>
            </a:pPr>
            <a:endParaRPr lang="en-US"/>
          </a:p>
        </c:txPr>
        <c:crossAx val="148416768"/>
        <c:crosses val="autoZero"/>
        <c:auto val="1"/>
        <c:lblAlgn val="ctr"/>
        <c:lblOffset val="100"/>
        <c:noMultiLvlLbl val="0"/>
      </c:catAx>
      <c:valAx>
        <c:axId val="148416768"/>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crossAx val="148414848"/>
        <c:crosses val="autoZero"/>
        <c:crossBetween val="between"/>
      </c:valAx>
    </c:plotArea>
    <c:legend>
      <c:legendPos val="r"/>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752602523632901"/>
          <c:y val="8.3478245627616895E-2"/>
          <c:w val="0.63110483418242402"/>
          <c:h val="0.68927541905275902"/>
        </c:manualLayout>
      </c:layout>
      <c:pieChart>
        <c:varyColors val="1"/>
        <c:ser>
          <c:idx val="0"/>
          <c:order val="0"/>
          <c:dPt>
            <c:idx val="0"/>
            <c:bubble3D val="0"/>
            <c:spPr>
              <a:solidFill>
                <a:srgbClr val="0079C1"/>
              </a:solidFill>
            </c:spPr>
          </c:dPt>
          <c:dPt>
            <c:idx val="1"/>
            <c:bubble3D val="0"/>
            <c:spPr>
              <a:solidFill>
                <a:srgbClr val="59A7D7"/>
              </a:solidFill>
            </c:spPr>
          </c:dPt>
          <c:dPt>
            <c:idx val="2"/>
            <c:bubble3D val="0"/>
            <c:spPr>
              <a:solidFill>
                <a:srgbClr val="B3D6ED"/>
              </a:solidFill>
            </c:spPr>
          </c:dPt>
          <c:dPt>
            <c:idx val="3"/>
            <c:bubble3D val="0"/>
            <c:spPr>
              <a:solidFill>
                <a:srgbClr val="009A3D"/>
              </a:solidFill>
            </c:spPr>
          </c:dPt>
          <c:dPt>
            <c:idx val="4"/>
            <c:bubble3D val="0"/>
            <c:spPr>
              <a:solidFill>
                <a:srgbClr val="59BD81"/>
              </a:solidFill>
            </c:spPr>
          </c:dPt>
          <c:dPt>
            <c:idx val="5"/>
            <c:bubble3D val="0"/>
            <c:spPr>
              <a:solidFill>
                <a:srgbClr val="6C207E"/>
              </a:solidFill>
            </c:spPr>
          </c:dPt>
          <c:dLbls>
            <c:dLbl>
              <c:idx val="0"/>
              <c:layout>
                <c:manualLayout>
                  <c:x val="-1.20997955279995E-2"/>
                  <c:y val="8.161173444398E-3"/>
                </c:manualLayout>
              </c:layout>
              <c:tx>
                <c:rich>
                  <a:bodyPr/>
                  <a:lstStyle/>
                  <a:p>
                    <a:pPr>
                      <a:defRPr sz="700">
                        <a:solidFill>
                          <a:schemeClr val="tx1">
                            <a:lumMod val="65000"/>
                            <a:lumOff val="35000"/>
                          </a:schemeClr>
                        </a:solidFill>
                      </a:defRPr>
                    </a:pPr>
                    <a:r>
                      <a:rPr lang="en-AU" dirty="0" smtClean="0">
                        <a:solidFill>
                          <a:schemeClr val="tx1">
                            <a:lumMod val="65000"/>
                            <a:lumOff val="35000"/>
                          </a:schemeClr>
                        </a:solidFill>
                      </a:rPr>
                      <a:t>AU Equity</a:t>
                    </a:r>
                    <a:r>
                      <a:rPr lang="en-AU" dirty="0">
                        <a:solidFill>
                          <a:schemeClr val="tx1">
                            <a:lumMod val="65000"/>
                            <a:lumOff val="35000"/>
                          </a:schemeClr>
                        </a:solidFill>
                      </a:rPr>
                      <a:t>
40%</a:t>
                    </a:r>
                  </a:p>
                </c:rich>
              </c:tx>
              <c:numFmt formatCode="0%" sourceLinked="0"/>
              <c:spPr/>
              <c:dLblPos val="bestFit"/>
              <c:showLegendKey val="0"/>
              <c:showVal val="1"/>
              <c:showCatName val="1"/>
              <c:showSerName val="0"/>
              <c:showPercent val="0"/>
              <c:showBubbleSize val="0"/>
              <c:separator>
</c:separator>
            </c:dLbl>
            <c:dLbl>
              <c:idx val="1"/>
              <c:layout>
                <c:manualLayout>
                  <c:x val="2.1211991293450298E-2"/>
                  <c:y val="-3.33603372160537E-2"/>
                </c:manualLayout>
              </c:layout>
              <c:tx>
                <c:rich>
                  <a:bodyPr/>
                  <a:lstStyle/>
                  <a:p>
                    <a:pPr>
                      <a:defRPr sz="700">
                        <a:solidFill>
                          <a:schemeClr val="tx1">
                            <a:lumMod val="65000"/>
                            <a:lumOff val="35000"/>
                          </a:schemeClr>
                        </a:solidFill>
                      </a:defRPr>
                    </a:pPr>
                    <a:r>
                      <a:rPr lang="en-US" sz="700" dirty="0" smtClean="0">
                        <a:solidFill>
                          <a:schemeClr val="tx1">
                            <a:lumMod val="65000"/>
                            <a:lumOff val="35000"/>
                          </a:schemeClr>
                        </a:solidFill>
                      </a:rPr>
                      <a:t>Int’l</a:t>
                    </a:r>
                    <a:r>
                      <a:rPr lang="en-US" sz="700" dirty="0">
                        <a:solidFill>
                          <a:schemeClr val="tx1">
                            <a:lumMod val="65000"/>
                            <a:lumOff val="35000"/>
                          </a:schemeClr>
                        </a:solidFill>
                      </a:rPr>
                      <a:t/>
                    </a:r>
                    <a:br>
                      <a:rPr lang="en-US" sz="700" dirty="0">
                        <a:solidFill>
                          <a:schemeClr val="tx1">
                            <a:lumMod val="65000"/>
                            <a:lumOff val="35000"/>
                          </a:schemeClr>
                        </a:solidFill>
                      </a:rPr>
                    </a:br>
                    <a:r>
                      <a:rPr lang="en-US" sz="700" dirty="0">
                        <a:solidFill>
                          <a:schemeClr val="tx1">
                            <a:lumMod val="65000"/>
                            <a:lumOff val="35000"/>
                          </a:schemeClr>
                        </a:solidFill>
                      </a:rPr>
                      <a:t>Equity
10%</a:t>
                    </a:r>
                  </a:p>
                </c:rich>
              </c:tx>
              <c:numFmt formatCode="0%" sourceLinked="0"/>
              <c:spPr/>
              <c:dLblPos val="bestFit"/>
              <c:showLegendKey val="0"/>
              <c:showVal val="1"/>
              <c:showCatName val="1"/>
              <c:showSerName val="0"/>
              <c:showPercent val="0"/>
              <c:showBubbleSize val="0"/>
              <c:separator>
</c:separator>
            </c:dLbl>
            <c:dLbl>
              <c:idx val="2"/>
              <c:layout>
                <c:manualLayout>
                  <c:x val="4.2739595013521502E-2"/>
                  <c:y val="1.2171209482012E-2"/>
                </c:manualLayout>
              </c:layout>
              <c:tx>
                <c:rich>
                  <a:bodyPr/>
                  <a:lstStyle/>
                  <a:p>
                    <a:pPr>
                      <a:defRPr sz="700">
                        <a:solidFill>
                          <a:schemeClr val="tx2"/>
                        </a:solidFill>
                      </a:defRPr>
                    </a:pPr>
                    <a:r>
                      <a:rPr lang="en-US" dirty="0" smtClean="0"/>
                      <a:t>EM Equity</a:t>
                    </a:r>
                    <a:r>
                      <a:rPr lang="en-US" dirty="0"/>
                      <a:t>
5%</a:t>
                    </a:r>
                  </a:p>
                </c:rich>
              </c:tx>
              <c:numFmt formatCode="0%" sourceLinked="0"/>
              <c:spPr/>
              <c:dLblPos val="bestFit"/>
              <c:showLegendKey val="0"/>
              <c:showVal val="1"/>
              <c:showCatName val="1"/>
              <c:showSerName val="0"/>
              <c:showPercent val="0"/>
              <c:showBubbleSize val="0"/>
              <c:separator>
</c:separator>
            </c:dLbl>
            <c:dLbl>
              <c:idx val="3"/>
              <c:layout>
                <c:manualLayout>
                  <c:x val="4.85851856737682E-3"/>
                  <c:y val="-7.3024013182435997E-4"/>
                </c:manualLayout>
              </c:layout>
              <c:tx>
                <c:rich>
                  <a:bodyPr/>
                  <a:lstStyle/>
                  <a:p>
                    <a:pPr>
                      <a:defRPr sz="700">
                        <a:solidFill>
                          <a:schemeClr val="tx1"/>
                        </a:solidFill>
                      </a:defRPr>
                    </a:pPr>
                    <a:r>
                      <a:rPr lang="en-US" dirty="0" smtClean="0">
                        <a:solidFill>
                          <a:schemeClr val="tx1"/>
                        </a:solidFill>
                      </a:rPr>
                      <a:t>AU</a:t>
                    </a:r>
                    <a:r>
                      <a:rPr lang="en-US" baseline="0" dirty="0" smtClean="0">
                        <a:solidFill>
                          <a:schemeClr val="tx1"/>
                        </a:solidFill>
                      </a:rPr>
                      <a:t> </a:t>
                    </a:r>
                    <a:r>
                      <a:rPr lang="en-US" dirty="0" smtClean="0">
                        <a:solidFill>
                          <a:schemeClr val="tx1"/>
                        </a:solidFill>
                      </a:rPr>
                      <a:t>Fixed </a:t>
                    </a:r>
                    <a:r>
                      <a:rPr lang="en-US" dirty="0">
                        <a:solidFill>
                          <a:schemeClr val="tx1"/>
                        </a:solidFill>
                      </a:rPr>
                      <a:t>Income
35%</a:t>
                    </a:r>
                  </a:p>
                </c:rich>
              </c:tx>
              <c:numFmt formatCode="0%" sourceLinked="0"/>
              <c:spPr/>
              <c:dLblPos val="bestFit"/>
              <c:showLegendKey val="0"/>
              <c:showVal val="1"/>
              <c:showCatName val="1"/>
              <c:showSerName val="0"/>
              <c:showPercent val="0"/>
              <c:showBubbleSize val="0"/>
              <c:separator>
</c:separator>
            </c:dLbl>
            <c:dLbl>
              <c:idx val="4"/>
              <c:layout>
                <c:manualLayout>
                  <c:x val="-3.1925004946903202E-2"/>
                  <c:y val="1.86934986327764E-2"/>
                </c:manualLayout>
              </c:layout>
              <c:numFmt formatCode="0%" sourceLinked="0"/>
              <c:spPr/>
              <c:txPr>
                <a:bodyPr/>
                <a:lstStyle/>
                <a:p>
                  <a:pPr>
                    <a:defRPr sz="700">
                      <a:solidFill>
                        <a:schemeClr val="tx2"/>
                      </a:solidFill>
                    </a:defRPr>
                  </a:pPr>
                  <a:endParaRPr lang="en-US"/>
                </a:p>
              </c:txPr>
              <c:dLblPos val="bestFit"/>
              <c:showLegendKey val="0"/>
              <c:showVal val="1"/>
              <c:showCatName val="1"/>
              <c:showSerName val="0"/>
              <c:showPercent val="0"/>
              <c:showBubbleSize val="0"/>
              <c:separator>
</c:separator>
            </c:dLbl>
            <c:dLbl>
              <c:idx val="5"/>
              <c:layout>
                <c:manualLayout>
                  <c:x val="5.8109623375766769E-3"/>
                  <c:y val="4.2610180707063827E-3"/>
                </c:manualLayout>
              </c:layout>
              <c:numFmt formatCode="0%" sourceLinked="0"/>
              <c:spPr/>
              <c:txPr>
                <a:bodyPr/>
                <a:lstStyle/>
                <a:p>
                  <a:pPr>
                    <a:defRPr sz="700">
                      <a:solidFill>
                        <a:schemeClr val="tx2"/>
                      </a:solidFill>
                    </a:defRPr>
                  </a:pPr>
                  <a:endParaRPr lang="en-US"/>
                </a:p>
              </c:txPr>
              <c:dLblPos val="bestFit"/>
              <c:showLegendKey val="0"/>
              <c:showVal val="1"/>
              <c:showCatName val="1"/>
              <c:showSerName val="0"/>
              <c:showPercent val="0"/>
              <c:showBubbleSize val="0"/>
              <c:separator>
</c:separator>
            </c:dLbl>
            <c:numFmt formatCode="0%" sourceLinked="0"/>
            <c:txPr>
              <a:bodyPr/>
              <a:lstStyle/>
              <a:p>
                <a:pPr>
                  <a:defRPr sz="800">
                    <a:solidFill>
                      <a:schemeClr val="tx2"/>
                    </a:solidFill>
                  </a:defRPr>
                </a:pPr>
                <a:endParaRPr lang="en-US"/>
              </a:p>
            </c:txPr>
            <c:dLblPos val="ctr"/>
            <c:showLegendKey val="0"/>
            <c:showVal val="1"/>
            <c:showCatName val="1"/>
            <c:showSerName val="0"/>
            <c:showPercent val="0"/>
            <c:showBubbleSize val="0"/>
            <c:separator>
</c:separator>
            <c:showLeaderLines val="0"/>
          </c:dLbls>
          <c:cat>
            <c:strRef>
              <c:f>Moderate!$H$53:$H$58</c:f>
              <c:strCache>
                <c:ptCount val="6"/>
                <c:pt idx="0">
                  <c:v>US Large/Mid Cap Equity</c:v>
                </c:pt>
                <c:pt idx="1">
                  <c:v>US Small Cap Equity</c:v>
                </c:pt>
                <c:pt idx="2">
                  <c:v>Int'l Developed Equity</c:v>
                </c:pt>
                <c:pt idx="3">
                  <c:v>US Fixed Income</c:v>
                </c:pt>
                <c:pt idx="4">
                  <c:v>Int'l Fixed Income</c:v>
                </c:pt>
                <c:pt idx="5">
                  <c:v>Cash</c:v>
                </c:pt>
              </c:strCache>
            </c:strRef>
          </c:cat>
          <c:val>
            <c:numRef>
              <c:f>Moderate!$I$53:$I$58</c:f>
              <c:numCache>
                <c:formatCode>0%</c:formatCode>
                <c:ptCount val="6"/>
                <c:pt idx="0">
                  <c:v>0.4</c:v>
                </c:pt>
                <c:pt idx="1">
                  <c:v>0.1</c:v>
                </c:pt>
                <c:pt idx="2">
                  <c:v>0.05</c:v>
                </c:pt>
                <c:pt idx="3">
                  <c:v>0.35</c:v>
                </c:pt>
                <c:pt idx="4">
                  <c:v>0.05</c:v>
                </c:pt>
                <c:pt idx="5">
                  <c:v>0.05</c:v>
                </c:pt>
              </c:numCache>
            </c:numRef>
          </c:val>
        </c:ser>
        <c:dLbls>
          <c:dLblPos val="ctr"/>
          <c:showLegendKey val="0"/>
          <c:showVal val="1"/>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2313711670545E-2"/>
          <c:y val="0.65552660431810905"/>
          <c:w val="0.78608680736261605"/>
          <c:h val="2.88788593530592E-2"/>
        </c:manualLayout>
      </c:layout>
      <c:barChart>
        <c:barDir val="col"/>
        <c:grouping val="stacked"/>
        <c:varyColors val="0"/>
        <c:ser>
          <c:idx val="2"/>
          <c:order val="0"/>
          <c:tx>
            <c:strRef>
              <c:f>Main!$H$50</c:f>
              <c:strCache>
                <c:ptCount val="1"/>
                <c:pt idx="0">
                  <c:v>Equity</c:v>
                </c:pt>
              </c:strCache>
            </c:strRef>
          </c:tx>
          <c:spPr>
            <a:solidFill>
              <a:schemeClr val="accent1"/>
            </a:solidFill>
          </c:spPr>
          <c:invertIfNegative val="0"/>
          <c:cat>
            <c:strRef>
              <c:f>Main!$I$46:$L$46</c:f>
              <c:strCache>
                <c:ptCount val="4"/>
                <c:pt idx="0">
                  <c:v>Asian 
Crisis</c:v>
                </c:pt>
                <c:pt idx="1">
                  <c:v>Long Term Capial Mgmt</c:v>
                </c:pt>
                <c:pt idx="2">
                  <c:v>World Trade Center</c:v>
                </c:pt>
                <c:pt idx="3">
                  <c:v>Crash '08</c:v>
                </c:pt>
              </c:strCache>
            </c:strRef>
          </c:cat>
          <c:val>
            <c:numRef>
              <c:f>Main!$I$50:$L$50</c:f>
              <c:numCache>
                <c:formatCode>0%</c:formatCode>
                <c:ptCount val="4"/>
                <c:pt idx="0">
                  <c:v>-4.4189579999999999E-2</c:v>
                </c:pt>
                <c:pt idx="1">
                  <c:v>-9.2143399999999997E-3</c:v>
                </c:pt>
                <c:pt idx="2">
                  <c:v>-4.9967169999999998E-2</c:v>
                </c:pt>
                <c:pt idx="3">
                  <c:v>-0.13676889</c:v>
                </c:pt>
              </c:numCache>
            </c:numRef>
          </c:val>
        </c:ser>
        <c:ser>
          <c:idx val="0"/>
          <c:order val="1"/>
          <c:tx>
            <c:strRef>
              <c:f>Main!$H$51</c:f>
              <c:strCache>
                <c:ptCount val="1"/>
                <c:pt idx="0">
                  <c:v>Rates</c:v>
                </c:pt>
              </c:strCache>
            </c:strRef>
          </c:tx>
          <c:spPr>
            <a:solidFill>
              <a:schemeClr val="accent2"/>
            </a:solidFill>
          </c:spPr>
          <c:invertIfNegative val="0"/>
          <c:cat>
            <c:strRef>
              <c:f>Main!$I$46:$L$46</c:f>
              <c:strCache>
                <c:ptCount val="4"/>
                <c:pt idx="0">
                  <c:v>Asian 
Crisis</c:v>
                </c:pt>
                <c:pt idx="1">
                  <c:v>Long Term Capial Mgmt</c:v>
                </c:pt>
                <c:pt idx="2">
                  <c:v>World Trade Center</c:v>
                </c:pt>
                <c:pt idx="3">
                  <c:v>Crash '08</c:v>
                </c:pt>
              </c:strCache>
            </c:strRef>
          </c:cat>
          <c:val>
            <c:numRef>
              <c:f>Main!$I$51:$L$51</c:f>
              <c:numCache>
                <c:formatCode>0%</c:formatCode>
                <c:ptCount val="4"/>
                <c:pt idx="0">
                  <c:v>4.8885300000000003E-3</c:v>
                </c:pt>
                <c:pt idx="1">
                  <c:v>-2.7601499999999998E-3</c:v>
                </c:pt>
                <c:pt idx="2">
                  <c:v>1.5648700000000001E-3</c:v>
                </c:pt>
                <c:pt idx="3">
                  <c:v>-8.3998000000000005E-4</c:v>
                </c:pt>
              </c:numCache>
            </c:numRef>
          </c:val>
        </c:ser>
        <c:ser>
          <c:idx val="1"/>
          <c:order val="2"/>
          <c:tx>
            <c:strRef>
              <c:f>Main!$H$52</c:f>
              <c:strCache>
                <c:ptCount val="1"/>
                <c:pt idx="0">
                  <c:v>Spreads</c:v>
                </c:pt>
              </c:strCache>
            </c:strRef>
          </c:tx>
          <c:spPr>
            <a:solidFill>
              <a:schemeClr val="accent3"/>
            </a:solidFill>
          </c:spPr>
          <c:invertIfNegative val="0"/>
          <c:cat>
            <c:strRef>
              <c:f>Main!$I$46:$L$46</c:f>
              <c:strCache>
                <c:ptCount val="4"/>
                <c:pt idx="0">
                  <c:v>Asian 
Crisis</c:v>
                </c:pt>
                <c:pt idx="1">
                  <c:v>Long Term Capial Mgmt</c:v>
                </c:pt>
                <c:pt idx="2">
                  <c:v>World Trade Center</c:v>
                </c:pt>
                <c:pt idx="3">
                  <c:v>Crash '08</c:v>
                </c:pt>
              </c:strCache>
            </c:strRef>
          </c:cat>
          <c:val>
            <c:numRef>
              <c:f>Main!$I$52:$L$52</c:f>
              <c:numCache>
                <c:formatCode>0%</c:formatCode>
                <c:ptCount val="4"/>
                <c:pt idx="0">
                  <c:v>-5.8201299999999997E-3</c:v>
                </c:pt>
                <c:pt idx="1">
                  <c:v>3.1956999999999998E-4</c:v>
                </c:pt>
                <c:pt idx="2">
                  <c:v>-3.5403700000000001E-3</c:v>
                </c:pt>
                <c:pt idx="3">
                  <c:v>-3.066634E-2</c:v>
                </c:pt>
              </c:numCache>
            </c:numRef>
          </c:val>
        </c:ser>
        <c:ser>
          <c:idx val="3"/>
          <c:order val="3"/>
          <c:tx>
            <c:strRef>
              <c:f>Main!$H$53</c:f>
              <c:strCache>
                <c:ptCount val="1"/>
                <c:pt idx="0">
                  <c:v>FX</c:v>
                </c:pt>
              </c:strCache>
            </c:strRef>
          </c:tx>
          <c:spPr>
            <a:solidFill>
              <a:schemeClr val="accent4"/>
            </a:solidFill>
          </c:spPr>
          <c:invertIfNegative val="0"/>
          <c:cat>
            <c:strRef>
              <c:f>Main!$I$46:$L$46</c:f>
              <c:strCache>
                <c:ptCount val="4"/>
                <c:pt idx="0">
                  <c:v>Asian 
Crisis</c:v>
                </c:pt>
                <c:pt idx="1">
                  <c:v>Long Term Capial Mgmt</c:v>
                </c:pt>
                <c:pt idx="2">
                  <c:v>World Trade Center</c:v>
                </c:pt>
                <c:pt idx="3">
                  <c:v>Crash '08</c:v>
                </c:pt>
              </c:strCache>
            </c:strRef>
          </c:cat>
          <c:val>
            <c:numRef>
              <c:f>Main!$I$53:$L$53</c:f>
              <c:numCache>
                <c:formatCode>0%</c:formatCode>
                <c:ptCount val="4"/>
                <c:pt idx="0">
                  <c:v>7.4528499999999996E-3</c:v>
                </c:pt>
                <c:pt idx="1">
                  <c:v>1.167146E-2</c:v>
                </c:pt>
                <c:pt idx="2">
                  <c:v>1.4380599999999999E-3</c:v>
                </c:pt>
                <c:pt idx="3">
                  <c:v>-1.938602E-2</c:v>
                </c:pt>
              </c:numCache>
            </c:numRef>
          </c:val>
        </c:ser>
        <c:ser>
          <c:idx val="4"/>
          <c:order val="4"/>
          <c:tx>
            <c:strRef>
              <c:f>Main!$H$54</c:f>
              <c:strCache>
                <c:ptCount val="1"/>
                <c:pt idx="0">
                  <c:v>Alternative</c:v>
                </c:pt>
              </c:strCache>
            </c:strRef>
          </c:tx>
          <c:spPr>
            <a:solidFill>
              <a:schemeClr val="accent5"/>
            </a:solidFill>
          </c:spPr>
          <c:invertIfNegative val="0"/>
          <c:cat>
            <c:strRef>
              <c:f>Main!$I$46:$L$46</c:f>
              <c:strCache>
                <c:ptCount val="4"/>
                <c:pt idx="0">
                  <c:v>Asian 
Crisis</c:v>
                </c:pt>
                <c:pt idx="1">
                  <c:v>Long Term Capial Mgmt</c:v>
                </c:pt>
                <c:pt idx="2">
                  <c:v>World Trade Center</c:v>
                </c:pt>
                <c:pt idx="3">
                  <c:v>Crash '08</c:v>
                </c:pt>
              </c:strCache>
            </c:strRef>
          </c:cat>
          <c:val>
            <c:numRef>
              <c:f>Main!$I$54:$L$54</c:f>
              <c:numCache>
                <c:formatCode>0%</c:formatCode>
                <c:ptCount val="4"/>
                <c:pt idx="0">
                  <c:v>-5.3414000000000001E-4</c:v>
                </c:pt>
                <c:pt idx="1">
                  <c:v>6.1149999999999996E-5</c:v>
                </c:pt>
                <c:pt idx="2">
                  <c:v>-3.7530599999999999E-3</c:v>
                </c:pt>
                <c:pt idx="3">
                  <c:v>-3.3527630000000003E-2</c:v>
                </c:pt>
              </c:numCache>
            </c:numRef>
          </c:val>
        </c:ser>
        <c:ser>
          <c:idx val="5"/>
          <c:order val="5"/>
          <c:tx>
            <c:strRef>
              <c:f>Main!$H$55</c:f>
              <c:strCache>
                <c:ptCount val="1"/>
                <c:pt idx="0">
                  <c:v>Inflation</c:v>
                </c:pt>
              </c:strCache>
            </c:strRef>
          </c:tx>
          <c:spPr>
            <a:solidFill>
              <a:schemeClr val="accent6"/>
            </a:solidFill>
          </c:spPr>
          <c:invertIfNegative val="0"/>
          <c:cat>
            <c:strRef>
              <c:f>Main!$I$46:$L$46</c:f>
              <c:strCache>
                <c:ptCount val="4"/>
                <c:pt idx="0">
                  <c:v>Asian 
Crisis</c:v>
                </c:pt>
                <c:pt idx="1">
                  <c:v>Long Term Capial Mgmt</c:v>
                </c:pt>
                <c:pt idx="2">
                  <c:v>World Trade Center</c:v>
                </c:pt>
                <c:pt idx="3">
                  <c:v>Crash '08</c:v>
                </c:pt>
              </c:strCache>
            </c:strRef>
          </c:cat>
          <c:val>
            <c:numRef>
              <c:f>Main!$I$55:$L$55</c:f>
              <c:numCache>
                <c:formatCode>0%</c:formatCode>
                <c:ptCount val="4"/>
                <c:pt idx="0">
                  <c:v>-1.65131E-3</c:v>
                </c:pt>
                <c:pt idx="1">
                  <c:v>6.7394999999999998E-4</c:v>
                </c:pt>
                <c:pt idx="2">
                  <c:v>-3.9001999999999998E-4</c:v>
                </c:pt>
                <c:pt idx="3">
                  <c:v>-3.4592999999999998E-3</c:v>
                </c:pt>
              </c:numCache>
            </c:numRef>
          </c:val>
        </c:ser>
        <c:dLbls>
          <c:showLegendKey val="0"/>
          <c:showVal val="0"/>
          <c:showCatName val="0"/>
          <c:showSerName val="0"/>
          <c:showPercent val="0"/>
          <c:showBubbleSize val="0"/>
        </c:dLbls>
        <c:gapWidth val="50"/>
        <c:overlap val="100"/>
        <c:axId val="148524032"/>
        <c:axId val="148542592"/>
      </c:barChart>
      <c:lineChart>
        <c:grouping val="standard"/>
        <c:varyColors val="0"/>
        <c:ser>
          <c:idx val="9"/>
          <c:order val="6"/>
          <c:tx>
            <c:strRef>
              <c:f>Main!$H$59</c:f>
              <c:strCache>
                <c:ptCount val="1"/>
                <c:pt idx="0">
                  <c:v>Total</c:v>
                </c:pt>
              </c:strCache>
            </c:strRef>
          </c:tx>
          <c:spPr>
            <a:ln>
              <a:noFill/>
            </a:ln>
          </c:spPr>
          <c:marker>
            <c:symbol val="diamond"/>
            <c:size val="7"/>
            <c:spPr>
              <a:solidFill>
                <a:schemeClr val="tx2">
                  <a:lumMod val="20000"/>
                  <a:lumOff val="80000"/>
                </a:schemeClr>
              </a:solidFill>
              <a:ln w="19050">
                <a:solidFill>
                  <a:schemeClr val="tx2"/>
                </a:solidFill>
              </a:ln>
            </c:spPr>
          </c:marker>
          <c:cat>
            <c:strRef>
              <c:f>Main!$I$46:$M$46</c:f>
              <c:strCache>
                <c:ptCount val="5"/>
                <c:pt idx="0">
                  <c:v>Asian 
Crisis</c:v>
                </c:pt>
                <c:pt idx="1">
                  <c:v>Long Term Capial Mgmt</c:v>
                </c:pt>
                <c:pt idx="2">
                  <c:v>World Trade Center</c:v>
                </c:pt>
                <c:pt idx="3">
                  <c:v>Crash '08</c:v>
                </c:pt>
                <c:pt idx="4">
                  <c:v>+50 bps</c:v>
                </c:pt>
              </c:strCache>
            </c:strRef>
          </c:cat>
          <c:val>
            <c:numRef>
              <c:f>Main!$I$59:$L$59</c:f>
              <c:numCache>
                <c:formatCode>0%</c:formatCode>
                <c:ptCount val="4"/>
                <c:pt idx="0">
                  <c:v>-3.9844249999999998E-2</c:v>
                </c:pt>
                <c:pt idx="1">
                  <c:v>7.3612999999999999E-4</c:v>
                </c:pt>
                <c:pt idx="2">
                  <c:v>-5.4656370000000003E-2</c:v>
                </c:pt>
                <c:pt idx="3">
                  <c:v>-0.22470237000000001</c:v>
                </c:pt>
              </c:numCache>
            </c:numRef>
          </c:val>
          <c:smooth val="0"/>
        </c:ser>
        <c:dLbls>
          <c:showLegendKey val="0"/>
          <c:showVal val="0"/>
          <c:showCatName val="0"/>
          <c:showSerName val="0"/>
          <c:showPercent val="0"/>
          <c:showBubbleSize val="0"/>
        </c:dLbls>
        <c:marker val="1"/>
        <c:smooth val="0"/>
        <c:axId val="148524032"/>
        <c:axId val="148542592"/>
      </c:lineChart>
      <c:catAx>
        <c:axId val="148524032"/>
        <c:scaling>
          <c:orientation val="minMax"/>
        </c:scaling>
        <c:delete val="1"/>
        <c:axPos val="b"/>
        <c:numFmt formatCode="General" sourceLinked="1"/>
        <c:majorTickMark val="none"/>
        <c:minorTickMark val="none"/>
        <c:tickLblPos val="low"/>
        <c:crossAx val="148542592"/>
        <c:crosses val="autoZero"/>
        <c:auto val="1"/>
        <c:lblAlgn val="ctr"/>
        <c:lblOffset val="100"/>
        <c:noMultiLvlLbl val="0"/>
      </c:catAx>
      <c:valAx>
        <c:axId val="148542592"/>
        <c:scaling>
          <c:orientation val="minMax"/>
        </c:scaling>
        <c:delete val="1"/>
        <c:axPos val="l"/>
        <c:majorGridlines/>
        <c:numFmt formatCode="0%" sourceLinked="0"/>
        <c:majorTickMark val="none"/>
        <c:minorTickMark val="none"/>
        <c:tickLblPos val="nextTo"/>
        <c:crossAx val="148524032"/>
        <c:crosses val="autoZero"/>
        <c:crossBetween val="between"/>
      </c:valAx>
      <c:spPr>
        <a:noFill/>
        <a:ln w="25400">
          <a:noFill/>
        </a:ln>
      </c:spPr>
    </c:plotArea>
    <c:legend>
      <c:legendPos val="b"/>
      <c:layout>
        <c:manualLayout>
          <c:xMode val="edge"/>
          <c:yMode val="edge"/>
          <c:x val="0.26070524792479799"/>
          <c:y val="0.13494739261489"/>
          <c:w val="0.48878649674699398"/>
          <c:h val="0.30235642870691998"/>
        </c:manualLayout>
      </c:layout>
      <c:overlay val="0"/>
      <c:spPr>
        <a:noFill/>
      </c:spPr>
      <c:txPr>
        <a:bodyPr/>
        <a:lstStyle/>
        <a:p>
          <a:pPr>
            <a:defRPr sz="800">
              <a:solidFill>
                <a:schemeClr val="tx2"/>
              </a:solidFill>
              <a:latin typeface="Arial" pitchFamily="34" charset="0"/>
              <a:cs typeface="Arial" pitchFamily="34" charset="0"/>
            </a:defRPr>
          </a:pPr>
          <a:endParaRPr lang="en-US"/>
        </a:p>
      </c:txPr>
    </c:legend>
    <c:plotVisOnly val="1"/>
    <c:dispBlanksAs val="gap"/>
    <c:showDLblsOverMax val="0"/>
  </c:chart>
  <c:spPr>
    <a:noFill/>
    <a:ln>
      <a:noFill/>
    </a:ln>
  </c:sp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3300754565699"/>
          <c:y val="7.21868123821615E-2"/>
          <c:w val="0.749230690869225"/>
          <c:h val="0.718583977531288"/>
        </c:manualLayout>
      </c:layout>
      <c:barChart>
        <c:barDir val="col"/>
        <c:grouping val="stacked"/>
        <c:varyColors val="0"/>
        <c:ser>
          <c:idx val="2"/>
          <c:order val="0"/>
          <c:tx>
            <c:strRef>
              <c:f>Main!$H$50</c:f>
              <c:strCache>
                <c:ptCount val="1"/>
                <c:pt idx="0">
                  <c:v>Equity</c:v>
                </c:pt>
              </c:strCache>
            </c:strRef>
          </c:tx>
          <c:spPr>
            <a:solidFill>
              <a:schemeClr val="accent1"/>
            </a:solidFill>
          </c:spPr>
          <c:invertIfNegative val="0"/>
          <c:cat>
            <c:strRef>
              <c:f>Main!$I$46:$L$46</c:f>
              <c:strCache>
                <c:ptCount val="4"/>
                <c:pt idx="0">
                  <c:v>Asian 
Crisis</c:v>
                </c:pt>
                <c:pt idx="1">
                  <c:v>Long Term Capital Mgmt</c:v>
                </c:pt>
                <c:pt idx="2">
                  <c:v>World Trade Center</c:v>
                </c:pt>
                <c:pt idx="3">
                  <c:v>Crash '08</c:v>
                </c:pt>
              </c:strCache>
            </c:strRef>
          </c:cat>
          <c:val>
            <c:numRef>
              <c:f>Main!$I$50:$L$50</c:f>
              <c:numCache>
                <c:formatCode>0%</c:formatCode>
                <c:ptCount val="4"/>
                <c:pt idx="0">
                  <c:v>-4.4189579999999999E-2</c:v>
                </c:pt>
                <c:pt idx="1">
                  <c:v>-9.2143399999999997E-3</c:v>
                </c:pt>
                <c:pt idx="2">
                  <c:v>-4.9967169999999998E-2</c:v>
                </c:pt>
                <c:pt idx="3">
                  <c:v>-0.13676889</c:v>
                </c:pt>
              </c:numCache>
            </c:numRef>
          </c:val>
        </c:ser>
        <c:ser>
          <c:idx val="0"/>
          <c:order val="1"/>
          <c:tx>
            <c:strRef>
              <c:f>Main!$H$51</c:f>
              <c:strCache>
                <c:ptCount val="1"/>
                <c:pt idx="0">
                  <c:v>Rates</c:v>
                </c:pt>
              </c:strCache>
            </c:strRef>
          </c:tx>
          <c:spPr>
            <a:solidFill>
              <a:schemeClr val="accent2"/>
            </a:solidFill>
          </c:spPr>
          <c:invertIfNegative val="0"/>
          <c:cat>
            <c:strRef>
              <c:f>Main!$I$46:$L$46</c:f>
              <c:strCache>
                <c:ptCount val="4"/>
                <c:pt idx="0">
                  <c:v>Asian 
Crisis</c:v>
                </c:pt>
                <c:pt idx="1">
                  <c:v>Long Term Capital Mgmt</c:v>
                </c:pt>
                <c:pt idx="2">
                  <c:v>World Trade Center</c:v>
                </c:pt>
                <c:pt idx="3">
                  <c:v>Crash '08</c:v>
                </c:pt>
              </c:strCache>
            </c:strRef>
          </c:cat>
          <c:val>
            <c:numRef>
              <c:f>Main!$I$51:$L$51</c:f>
              <c:numCache>
                <c:formatCode>0%</c:formatCode>
                <c:ptCount val="4"/>
                <c:pt idx="0">
                  <c:v>4.8885300000000003E-3</c:v>
                </c:pt>
                <c:pt idx="1">
                  <c:v>-2.7601499999999998E-3</c:v>
                </c:pt>
                <c:pt idx="2">
                  <c:v>1.5648700000000001E-3</c:v>
                </c:pt>
                <c:pt idx="3">
                  <c:v>-8.3998000000000005E-4</c:v>
                </c:pt>
              </c:numCache>
            </c:numRef>
          </c:val>
        </c:ser>
        <c:ser>
          <c:idx val="1"/>
          <c:order val="2"/>
          <c:tx>
            <c:strRef>
              <c:f>Main!$H$52</c:f>
              <c:strCache>
                <c:ptCount val="1"/>
                <c:pt idx="0">
                  <c:v>Spreads</c:v>
                </c:pt>
              </c:strCache>
            </c:strRef>
          </c:tx>
          <c:spPr>
            <a:solidFill>
              <a:schemeClr val="accent3"/>
            </a:solidFill>
          </c:spPr>
          <c:invertIfNegative val="0"/>
          <c:cat>
            <c:strRef>
              <c:f>Main!$I$46:$L$46</c:f>
              <c:strCache>
                <c:ptCount val="4"/>
                <c:pt idx="0">
                  <c:v>Asian 
Crisis</c:v>
                </c:pt>
                <c:pt idx="1">
                  <c:v>Long Term Capital Mgmt</c:v>
                </c:pt>
                <c:pt idx="2">
                  <c:v>World Trade Center</c:v>
                </c:pt>
                <c:pt idx="3">
                  <c:v>Crash '08</c:v>
                </c:pt>
              </c:strCache>
            </c:strRef>
          </c:cat>
          <c:val>
            <c:numRef>
              <c:f>Main!$I$52:$L$52</c:f>
              <c:numCache>
                <c:formatCode>0%</c:formatCode>
                <c:ptCount val="4"/>
                <c:pt idx="0">
                  <c:v>-5.8201299999999997E-3</c:v>
                </c:pt>
                <c:pt idx="1">
                  <c:v>3.1956999999999998E-4</c:v>
                </c:pt>
                <c:pt idx="2">
                  <c:v>-3.5403700000000001E-3</c:v>
                </c:pt>
                <c:pt idx="3">
                  <c:v>-3.066634E-2</c:v>
                </c:pt>
              </c:numCache>
            </c:numRef>
          </c:val>
        </c:ser>
        <c:ser>
          <c:idx val="3"/>
          <c:order val="3"/>
          <c:tx>
            <c:strRef>
              <c:f>Main!$H$53</c:f>
              <c:strCache>
                <c:ptCount val="1"/>
                <c:pt idx="0">
                  <c:v>FX</c:v>
                </c:pt>
              </c:strCache>
            </c:strRef>
          </c:tx>
          <c:spPr>
            <a:solidFill>
              <a:schemeClr val="accent4"/>
            </a:solidFill>
          </c:spPr>
          <c:invertIfNegative val="0"/>
          <c:cat>
            <c:strRef>
              <c:f>Main!$I$46:$L$46</c:f>
              <c:strCache>
                <c:ptCount val="4"/>
                <c:pt idx="0">
                  <c:v>Asian 
Crisis</c:v>
                </c:pt>
                <c:pt idx="1">
                  <c:v>Long Term Capital Mgmt</c:v>
                </c:pt>
                <c:pt idx="2">
                  <c:v>World Trade Center</c:v>
                </c:pt>
                <c:pt idx="3">
                  <c:v>Crash '08</c:v>
                </c:pt>
              </c:strCache>
            </c:strRef>
          </c:cat>
          <c:val>
            <c:numRef>
              <c:f>Main!$I$53:$L$53</c:f>
              <c:numCache>
                <c:formatCode>0%</c:formatCode>
                <c:ptCount val="4"/>
                <c:pt idx="0">
                  <c:v>7.4528499999999996E-3</c:v>
                </c:pt>
                <c:pt idx="1">
                  <c:v>1.167146E-2</c:v>
                </c:pt>
                <c:pt idx="2">
                  <c:v>1.4380599999999999E-3</c:v>
                </c:pt>
                <c:pt idx="3">
                  <c:v>-1.938602E-2</c:v>
                </c:pt>
              </c:numCache>
            </c:numRef>
          </c:val>
        </c:ser>
        <c:ser>
          <c:idx val="4"/>
          <c:order val="4"/>
          <c:tx>
            <c:strRef>
              <c:f>Main!$H$54</c:f>
              <c:strCache>
                <c:ptCount val="1"/>
                <c:pt idx="0">
                  <c:v>Alternative</c:v>
                </c:pt>
              </c:strCache>
            </c:strRef>
          </c:tx>
          <c:spPr>
            <a:solidFill>
              <a:schemeClr val="accent5"/>
            </a:solidFill>
          </c:spPr>
          <c:invertIfNegative val="0"/>
          <c:cat>
            <c:strRef>
              <c:f>Main!$I$46:$L$46</c:f>
              <c:strCache>
                <c:ptCount val="4"/>
                <c:pt idx="0">
                  <c:v>Asian 
Crisis</c:v>
                </c:pt>
                <c:pt idx="1">
                  <c:v>Long Term Capital Mgmt</c:v>
                </c:pt>
                <c:pt idx="2">
                  <c:v>World Trade Center</c:v>
                </c:pt>
                <c:pt idx="3">
                  <c:v>Crash '08</c:v>
                </c:pt>
              </c:strCache>
            </c:strRef>
          </c:cat>
          <c:val>
            <c:numRef>
              <c:f>Main!$I$54:$L$54</c:f>
              <c:numCache>
                <c:formatCode>0%</c:formatCode>
                <c:ptCount val="4"/>
                <c:pt idx="0">
                  <c:v>-5.3414000000000001E-4</c:v>
                </c:pt>
                <c:pt idx="1">
                  <c:v>6.1149999999999996E-5</c:v>
                </c:pt>
                <c:pt idx="2">
                  <c:v>-3.7530599999999999E-3</c:v>
                </c:pt>
                <c:pt idx="3">
                  <c:v>-3.3527630000000003E-2</c:v>
                </c:pt>
              </c:numCache>
            </c:numRef>
          </c:val>
        </c:ser>
        <c:ser>
          <c:idx val="5"/>
          <c:order val="5"/>
          <c:tx>
            <c:strRef>
              <c:f>Main!$H$55</c:f>
              <c:strCache>
                <c:ptCount val="1"/>
                <c:pt idx="0">
                  <c:v>Inflation</c:v>
                </c:pt>
              </c:strCache>
            </c:strRef>
          </c:tx>
          <c:spPr>
            <a:solidFill>
              <a:schemeClr val="accent6"/>
            </a:solidFill>
          </c:spPr>
          <c:invertIfNegative val="0"/>
          <c:cat>
            <c:strRef>
              <c:f>Main!$I$46:$L$46</c:f>
              <c:strCache>
                <c:ptCount val="4"/>
                <c:pt idx="0">
                  <c:v>Asian 
Crisis</c:v>
                </c:pt>
                <c:pt idx="1">
                  <c:v>Long Term Capital Mgmt</c:v>
                </c:pt>
                <c:pt idx="2">
                  <c:v>World Trade Center</c:v>
                </c:pt>
                <c:pt idx="3">
                  <c:v>Crash '08</c:v>
                </c:pt>
              </c:strCache>
            </c:strRef>
          </c:cat>
          <c:val>
            <c:numRef>
              <c:f>Main!$I$55:$L$55</c:f>
              <c:numCache>
                <c:formatCode>0%</c:formatCode>
                <c:ptCount val="4"/>
                <c:pt idx="0">
                  <c:v>-1.65131E-3</c:v>
                </c:pt>
                <c:pt idx="1">
                  <c:v>6.7394999999999998E-4</c:v>
                </c:pt>
                <c:pt idx="2">
                  <c:v>-3.9001999999999998E-4</c:v>
                </c:pt>
                <c:pt idx="3">
                  <c:v>-3.4592999999999998E-3</c:v>
                </c:pt>
              </c:numCache>
            </c:numRef>
          </c:val>
        </c:ser>
        <c:dLbls>
          <c:showLegendKey val="0"/>
          <c:showVal val="0"/>
          <c:showCatName val="0"/>
          <c:showSerName val="0"/>
          <c:showPercent val="0"/>
          <c:showBubbleSize val="0"/>
        </c:dLbls>
        <c:gapWidth val="50"/>
        <c:overlap val="100"/>
        <c:axId val="148621952"/>
        <c:axId val="148631936"/>
      </c:barChart>
      <c:lineChart>
        <c:grouping val="standard"/>
        <c:varyColors val="0"/>
        <c:ser>
          <c:idx val="9"/>
          <c:order val="6"/>
          <c:tx>
            <c:strRef>
              <c:f>Main!$H$59</c:f>
              <c:strCache>
                <c:ptCount val="1"/>
                <c:pt idx="0">
                  <c:v>Total</c:v>
                </c:pt>
              </c:strCache>
            </c:strRef>
          </c:tx>
          <c:spPr>
            <a:ln>
              <a:noFill/>
            </a:ln>
          </c:spPr>
          <c:marker>
            <c:symbol val="diamond"/>
            <c:size val="7"/>
            <c:spPr>
              <a:solidFill>
                <a:schemeClr val="tx2">
                  <a:lumMod val="20000"/>
                  <a:lumOff val="80000"/>
                </a:schemeClr>
              </a:solidFill>
              <a:ln w="19050">
                <a:solidFill>
                  <a:schemeClr val="tx2"/>
                </a:solidFill>
              </a:ln>
            </c:spPr>
          </c:marker>
          <c:dLbls>
            <c:dLbl>
              <c:idx val="3"/>
              <c:layout>
                <c:manualLayout>
                  <c:x val="-4.2305505380919303E-2"/>
                  <c:y val="3.78962658751687E-2"/>
                </c:manualLayout>
              </c:layout>
              <c:dLblPos val="r"/>
              <c:showLegendKey val="0"/>
              <c:showVal val="1"/>
              <c:showCatName val="0"/>
              <c:showSerName val="0"/>
              <c:showPercent val="0"/>
              <c:showBubbleSize val="0"/>
            </c:dLbl>
            <c:numFmt formatCode="0.0%" sourceLinked="0"/>
            <c:spPr>
              <a:solidFill>
                <a:schemeClr val="bg1">
                  <a:alpha val="50000"/>
                </a:schemeClr>
              </a:solidFill>
            </c:spPr>
            <c:dLblPos val="b"/>
            <c:showLegendKey val="0"/>
            <c:showVal val="1"/>
            <c:showCatName val="0"/>
            <c:showSerName val="0"/>
            <c:showPercent val="0"/>
            <c:showBubbleSize val="0"/>
            <c:showLeaderLines val="0"/>
          </c:dLbls>
          <c:cat>
            <c:strRef>
              <c:f>Main!$I$46:$M$46</c:f>
              <c:strCache>
                <c:ptCount val="5"/>
                <c:pt idx="0">
                  <c:v>Asian 
Crisis</c:v>
                </c:pt>
                <c:pt idx="1">
                  <c:v>Long Term Capital Mgmt</c:v>
                </c:pt>
                <c:pt idx="2">
                  <c:v>World Trade Center</c:v>
                </c:pt>
                <c:pt idx="3">
                  <c:v>Crash '08</c:v>
                </c:pt>
                <c:pt idx="4">
                  <c:v>+50 bps</c:v>
                </c:pt>
              </c:strCache>
            </c:strRef>
          </c:cat>
          <c:val>
            <c:numRef>
              <c:f>Main!$I$59:$L$59</c:f>
              <c:numCache>
                <c:formatCode>0%</c:formatCode>
                <c:ptCount val="4"/>
                <c:pt idx="0">
                  <c:v>-3.9844249999999998E-2</c:v>
                </c:pt>
                <c:pt idx="1">
                  <c:v>7.3612999999999999E-4</c:v>
                </c:pt>
                <c:pt idx="2">
                  <c:v>-5.4656370000000003E-2</c:v>
                </c:pt>
                <c:pt idx="3">
                  <c:v>-0.22470237000000001</c:v>
                </c:pt>
              </c:numCache>
            </c:numRef>
          </c:val>
          <c:smooth val="0"/>
        </c:ser>
        <c:dLbls>
          <c:showLegendKey val="0"/>
          <c:showVal val="0"/>
          <c:showCatName val="0"/>
          <c:showSerName val="0"/>
          <c:showPercent val="0"/>
          <c:showBubbleSize val="0"/>
        </c:dLbls>
        <c:marker val="1"/>
        <c:smooth val="0"/>
        <c:axId val="148621952"/>
        <c:axId val="148631936"/>
      </c:lineChart>
      <c:catAx>
        <c:axId val="148621952"/>
        <c:scaling>
          <c:orientation val="minMax"/>
        </c:scaling>
        <c:delete val="0"/>
        <c:axPos val="b"/>
        <c:numFmt formatCode="General" sourceLinked="1"/>
        <c:majorTickMark val="none"/>
        <c:minorTickMark val="none"/>
        <c:tickLblPos val="low"/>
        <c:spPr>
          <a:solidFill>
            <a:sysClr val="window" lastClr="FFFFFF"/>
          </a:solidFill>
          <a:ln w="19050">
            <a:solidFill>
              <a:schemeClr val="tx2"/>
            </a:solidFill>
          </a:ln>
        </c:spPr>
        <c:txPr>
          <a:bodyPr/>
          <a:lstStyle/>
          <a:p>
            <a:pPr>
              <a:defRPr sz="700"/>
            </a:pPr>
            <a:endParaRPr lang="en-US"/>
          </a:p>
        </c:txPr>
        <c:crossAx val="148631936"/>
        <c:crosses val="autoZero"/>
        <c:auto val="1"/>
        <c:lblAlgn val="ctr"/>
        <c:lblOffset val="100"/>
        <c:noMultiLvlLbl val="0"/>
      </c:catAx>
      <c:valAx>
        <c:axId val="148631936"/>
        <c:scaling>
          <c:orientation val="minMax"/>
        </c:scaling>
        <c:delete val="0"/>
        <c:axPos val="l"/>
        <c:majorGridlines/>
        <c:title>
          <c:tx>
            <c:rich>
              <a:bodyPr rot="-5400000" vert="horz"/>
              <a:lstStyle/>
              <a:p>
                <a:pPr>
                  <a:defRPr/>
                </a:pPr>
                <a:r>
                  <a:rPr lang="en-US"/>
                  <a:t>P&amp;L (%)</a:t>
                </a:r>
              </a:p>
            </c:rich>
          </c:tx>
          <c:layout>
            <c:manualLayout>
              <c:xMode val="edge"/>
              <c:yMode val="edge"/>
              <c:x val="7.0890783917428493E-2"/>
              <c:y val="0.339592457344217"/>
            </c:manualLayout>
          </c:layout>
          <c:overlay val="0"/>
        </c:title>
        <c:numFmt formatCode="0%" sourceLinked="0"/>
        <c:majorTickMark val="none"/>
        <c:minorTickMark val="none"/>
        <c:tickLblPos val="nextTo"/>
        <c:spPr>
          <a:ln>
            <a:noFill/>
          </a:ln>
        </c:spPr>
        <c:txPr>
          <a:bodyPr/>
          <a:lstStyle/>
          <a:p>
            <a:pPr>
              <a:defRPr sz="700"/>
            </a:pPr>
            <a:endParaRPr lang="en-US"/>
          </a:p>
        </c:txPr>
        <c:crossAx val="148621952"/>
        <c:crosses val="autoZero"/>
        <c:crossBetween val="between"/>
      </c:valAx>
    </c:plotArea>
    <c:plotVisOnly val="1"/>
    <c:dispBlanksAs val="gap"/>
    <c:showDLblsOverMax val="0"/>
  </c:chart>
  <c:spPr>
    <a:ln>
      <a:noFill/>
    </a:ln>
  </c:spPr>
  <c:txPr>
    <a:bodyPr/>
    <a:lstStyle/>
    <a:p>
      <a:pPr>
        <a:defRPr sz="800">
          <a:solidFill>
            <a:schemeClr val="tx2"/>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567629649529"/>
          <c:y val="7.21868123821615E-2"/>
          <c:w val="0.709418588155039"/>
          <c:h val="0.67282506366446304"/>
        </c:manualLayout>
      </c:layout>
      <c:barChart>
        <c:barDir val="col"/>
        <c:grouping val="stacked"/>
        <c:varyColors val="0"/>
        <c:ser>
          <c:idx val="2"/>
          <c:order val="0"/>
          <c:tx>
            <c:strRef>
              <c:f>Main!$H$50</c:f>
              <c:strCache>
                <c:ptCount val="1"/>
                <c:pt idx="0">
                  <c:v>Equity</c:v>
                </c:pt>
              </c:strCache>
            </c:strRef>
          </c:tx>
          <c:spPr>
            <a:solidFill>
              <a:schemeClr val="accent1"/>
            </a:solidFill>
          </c:spPr>
          <c:invertIfNegative val="0"/>
          <c:cat>
            <c:strRef>
              <c:f>Main!$M$46:$O$46</c:f>
              <c:strCache>
                <c:ptCount val="3"/>
                <c:pt idx="0">
                  <c:v>+50 bps</c:v>
                </c:pt>
                <c:pt idx="1">
                  <c:v>+100 bps</c:v>
                </c:pt>
                <c:pt idx="2">
                  <c:v>+150 bps</c:v>
                </c:pt>
              </c:strCache>
            </c:strRef>
          </c:cat>
          <c:val>
            <c:numRef>
              <c:f>Main!$M$50:$O$50</c:f>
              <c:numCache>
                <c:formatCode>0.0%</c:formatCode>
                <c:ptCount val="3"/>
                <c:pt idx="0" formatCode="0%">
                  <c:v>4.397943E-2</c:v>
                </c:pt>
                <c:pt idx="1">
                  <c:v>8.795886E-2</c:v>
                </c:pt>
                <c:pt idx="2">
                  <c:v>0.13193829000000001</c:v>
                </c:pt>
              </c:numCache>
            </c:numRef>
          </c:val>
        </c:ser>
        <c:ser>
          <c:idx val="0"/>
          <c:order val="1"/>
          <c:tx>
            <c:strRef>
              <c:f>Main!$H$51</c:f>
              <c:strCache>
                <c:ptCount val="1"/>
                <c:pt idx="0">
                  <c:v>Rates</c:v>
                </c:pt>
              </c:strCache>
            </c:strRef>
          </c:tx>
          <c:spPr>
            <a:solidFill>
              <a:schemeClr val="accent2"/>
            </a:solidFill>
          </c:spPr>
          <c:invertIfNegative val="0"/>
          <c:cat>
            <c:strRef>
              <c:f>Main!$M$46:$O$46</c:f>
              <c:strCache>
                <c:ptCount val="3"/>
                <c:pt idx="0">
                  <c:v>+50 bps</c:v>
                </c:pt>
                <c:pt idx="1">
                  <c:v>+100 bps</c:v>
                </c:pt>
                <c:pt idx="2">
                  <c:v>+150 bps</c:v>
                </c:pt>
              </c:strCache>
            </c:strRef>
          </c:cat>
          <c:val>
            <c:numRef>
              <c:f>Main!$M$51:$O$51</c:f>
              <c:numCache>
                <c:formatCode>0.0%</c:formatCode>
                <c:ptCount val="3"/>
                <c:pt idx="0" formatCode="0%">
                  <c:v>-2.9776400000000001E-3</c:v>
                </c:pt>
                <c:pt idx="1">
                  <c:v>-5.8569599999999996E-3</c:v>
                </c:pt>
                <c:pt idx="2">
                  <c:v>-8.6379300000000003E-3</c:v>
                </c:pt>
              </c:numCache>
            </c:numRef>
          </c:val>
        </c:ser>
        <c:ser>
          <c:idx val="1"/>
          <c:order val="2"/>
          <c:tx>
            <c:strRef>
              <c:f>Main!$H$52</c:f>
              <c:strCache>
                <c:ptCount val="1"/>
                <c:pt idx="0">
                  <c:v>Spreads</c:v>
                </c:pt>
              </c:strCache>
            </c:strRef>
          </c:tx>
          <c:spPr>
            <a:solidFill>
              <a:schemeClr val="accent3"/>
            </a:solidFill>
          </c:spPr>
          <c:invertIfNegative val="0"/>
          <c:cat>
            <c:strRef>
              <c:f>Main!$M$46:$O$46</c:f>
              <c:strCache>
                <c:ptCount val="3"/>
                <c:pt idx="0">
                  <c:v>+50 bps</c:v>
                </c:pt>
                <c:pt idx="1">
                  <c:v>+100 bps</c:v>
                </c:pt>
                <c:pt idx="2">
                  <c:v>+150 bps</c:v>
                </c:pt>
              </c:strCache>
            </c:strRef>
          </c:cat>
          <c:val>
            <c:numRef>
              <c:f>Main!$M$52:$O$52</c:f>
              <c:numCache>
                <c:formatCode>0.0%</c:formatCode>
                <c:ptCount val="3"/>
                <c:pt idx="0" formatCode="0%">
                  <c:v>6.5106299999999999E-3</c:v>
                </c:pt>
                <c:pt idx="1">
                  <c:v>1.302126E-2</c:v>
                </c:pt>
                <c:pt idx="2">
                  <c:v>1.953189E-2</c:v>
                </c:pt>
              </c:numCache>
            </c:numRef>
          </c:val>
        </c:ser>
        <c:ser>
          <c:idx val="3"/>
          <c:order val="3"/>
          <c:tx>
            <c:strRef>
              <c:f>Main!$H$53</c:f>
              <c:strCache>
                <c:ptCount val="1"/>
                <c:pt idx="0">
                  <c:v>FX</c:v>
                </c:pt>
              </c:strCache>
            </c:strRef>
          </c:tx>
          <c:spPr>
            <a:solidFill>
              <a:schemeClr val="accent4"/>
            </a:solidFill>
          </c:spPr>
          <c:invertIfNegative val="0"/>
          <c:cat>
            <c:strRef>
              <c:f>Main!$M$46:$O$46</c:f>
              <c:strCache>
                <c:ptCount val="3"/>
                <c:pt idx="0">
                  <c:v>+50 bps</c:v>
                </c:pt>
                <c:pt idx="1">
                  <c:v>+100 bps</c:v>
                </c:pt>
                <c:pt idx="2">
                  <c:v>+150 bps</c:v>
                </c:pt>
              </c:strCache>
            </c:strRef>
          </c:cat>
          <c:val>
            <c:numRef>
              <c:f>Main!$M$53:$O$53</c:f>
              <c:numCache>
                <c:formatCode>0.0%</c:formatCode>
                <c:ptCount val="3"/>
                <c:pt idx="0" formatCode="0%">
                  <c:v>1.6710099999999999E-3</c:v>
                </c:pt>
                <c:pt idx="1">
                  <c:v>3.3420199999999998E-3</c:v>
                </c:pt>
                <c:pt idx="2">
                  <c:v>5.0130399999999999E-3</c:v>
                </c:pt>
              </c:numCache>
            </c:numRef>
          </c:val>
        </c:ser>
        <c:ser>
          <c:idx val="4"/>
          <c:order val="4"/>
          <c:tx>
            <c:strRef>
              <c:f>Main!$H$54</c:f>
              <c:strCache>
                <c:ptCount val="1"/>
                <c:pt idx="0">
                  <c:v>Alternative</c:v>
                </c:pt>
              </c:strCache>
            </c:strRef>
          </c:tx>
          <c:spPr>
            <a:solidFill>
              <a:schemeClr val="accent5"/>
            </a:solidFill>
          </c:spPr>
          <c:invertIfNegative val="0"/>
          <c:cat>
            <c:strRef>
              <c:f>Main!$M$46:$O$46</c:f>
              <c:strCache>
                <c:ptCount val="3"/>
                <c:pt idx="0">
                  <c:v>+50 bps</c:v>
                </c:pt>
                <c:pt idx="1">
                  <c:v>+100 bps</c:v>
                </c:pt>
                <c:pt idx="2">
                  <c:v>+150 bps</c:v>
                </c:pt>
              </c:strCache>
            </c:strRef>
          </c:cat>
          <c:val>
            <c:numRef>
              <c:f>Main!$M$54:$O$54</c:f>
              <c:numCache>
                <c:formatCode>0.0%</c:formatCode>
                <c:ptCount val="3"/>
                <c:pt idx="0" formatCode="0%">
                  <c:v>6.27445E-3</c:v>
                </c:pt>
                <c:pt idx="1">
                  <c:v>1.254891E-2</c:v>
                </c:pt>
                <c:pt idx="2">
                  <c:v>1.8823360000000001E-2</c:v>
                </c:pt>
              </c:numCache>
            </c:numRef>
          </c:val>
        </c:ser>
        <c:ser>
          <c:idx val="5"/>
          <c:order val="5"/>
          <c:tx>
            <c:strRef>
              <c:f>Main!$H$55</c:f>
              <c:strCache>
                <c:ptCount val="1"/>
                <c:pt idx="0">
                  <c:v>Inflation</c:v>
                </c:pt>
              </c:strCache>
            </c:strRef>
          </c:tx>
          <c:spPr>
            <a:solidFill>
              <a:schemeClr val="accent6"/>
            </a:solidFill>
          </c:spPr>
          <c:invertIfNegative val="0"/>
          <c:cat>
            <c:strRef>
              <c:f>Main!$M$46:$O$46</c:f>
              <c:strCache>
                <c:ptCount val="3"/>
                <c:pt idx="0">
                  <c:v>+50 bps</c:v>
                </c:pt>
                <c:pt idx="1">
                  <c:v>+100 bps</c:v>
                </c:pt>
                <c:pt idx="2">
                  <c:v>+150 bps</c:v>
                </c:pt>
              </c:strCache>
            </c:strRef>
          </c:cat>
          <c:val>
            <c:numRef>
              <c:f>Main!$M$55:$O$55</c:f>
              <c:numCache>
                <c:formatCode>0.0%</c:formatCode>
                <c:ptCount val="3"/>
                <c:pt idx="0" formatCode="0%">
                  <c:v>9.4616000000000003E-4</c:v>
                </c:pt>
                <c:pt idx="1">
                  <c:v>1.8923099999999999E-3</c:v>
                </c:pt>
                <c:pt idx="2">
                  <c:v>2.8384700000000001E-3</c:v>
                </c:pt>
              </c:numCache>
            </c:numRef>
          </c:val>
        </c:ser>
        <c:dLbls>
          <c:showLegendKey val="0"/>
          <c:showVal val="0"/>
          <c:showCatName val="0"/>
          <c:showSerName val="0"/>
          <c:showPercent val="0"/>
          <c:showBubbleSize val="0"/>
        </c:dLbls>
        <c:gapWidth val="50"/>
        <c:overlap val="100"/>
        <c:axId val="150578688"/>
        <c:axId val="150580224"/>
      </c:barChart>
      <c:lineChart>
        <c:grouping val="standard"/>
        <c:varyColors val="0"/>
        <c:ser>
          <c:idx val="9"/>
          <c:order val="6"/>
          <c:tx>
            <c:strRef>
              <c:f>Main!$H$59</c:f>
              <c:strCache>
                <c:ptCount val="1"/>
                <c:pt idx="0">
                  <c:v>Total</c:v>
                </c:pt>
              </c:strCache>
            </c:strRef>
          </c:tx>
          <c:spPr>
            <a:ln>
              <a:noFill/>
            </a:ln>
          </c:spPr>
          <c:marker>
            <c:symbol val="diamond"/>
            <c:size val="7"/>
            <c:spPr>
              <a:solidFill>
                <a:schemeClr val="tx2">
                  <a:lumMod val="20000"/>
                  <a:lumOff val="80000"/>
                </a:schemeClr>
              </a:solidFill>
              <a:ln w="19050">
                <a:solidFill>
                  <a:schemeClr val="tx2"/>
                </a:solidFill>
              </a:ln>
            </c:spPr>
          </c:marker>
          <c:dLbls>
            <c:dLbl>
              <c:idx val="2"/>
              <c:layout>
                <c:manualLayout>
                  <c:x val="-0.10176593811595"/>
                  <c:y val="4.2633568244553999E-2"/>
                </c:manualLayout>
              </c:layout>
              <c:dLblPos val="r"/>
              <c:showLegendKey val="0"/>
              <c:showVal val="1"/>
              <c:showCatName val="0"/>
              <c:showSerName val="0"/>
              <c:showPercent val="0"/>
              <c:showBubbleSize val="0"/>
            </c:dLbl>
            <c:numFmt formatCode="0.0%" sourceLinked="0"/>
            <c:spPr>
              <a:solidFill>
                <a:schemeClr val="bg1">
                  <a:alpha val="50000"/>
                </a:schemeClr>
              </a:solidFill>
            </c:spPr>
            <c:dLblPos val="b"/>
            <c:showLegendKey val="0"/>
            <c:showVal val="1"/>
            <c:showCatName val="0"/>
            <c:showSerName val="0"/>
            <c:showPercent val="0"/>
            <c:showBubbleSize val="0"/>
            <c:showLeaderLines val="0"/>
          </c:dLbls>
          <c:cat>
            <c:strRef>
              <c:f>Main!$I$46:$M$46</c:f>
              <c:strCache>
                <c:ptCount val="5"/>
                <c:pt idx="0">
                  <c:v>Asian 
Crisis</c:v>
                </c:pt>
                <c:pt idx="1">
                  <c:v>Long Term Capial Mgmt</c:v>
                </c:pt>
                <c:pt idx="2">
                  <c:v>World Trade Center</c:v>
                </c:pt>
                <c:pt idx="3">
                  <c:v>Crash '08</c:v>
                </c:pt>
                <c:pt idx="4">
                  <c:v>+50 bps</c:v>
                </c:pt>
              </c:strCache>
            </c:strRef>
          </c:cat>
          <c:val>
            <c:numRef>
              <c:f>Main!$M$59:$O$59</c:f>
              <c:numCache>
                <c:formatCode>0.0%</c:formatCode>
                <c:ptCount val="3"/>
                <c:pt idx="0" formatCode="0%">
                  <c:v>5.6406419999999999E-2</c:v>
                </c:pt>
                <c:pt idx="1">
                  <c:v>0.11291117000000001</c:v>
                </c:pt>
                <c:pt idx="2">
                  <c:v>0.16951426</c:v>
                </c:pt>
              </c:numCache>
            </c:numRef>
          </c:val>
          <c:smooth val="0"/>
        </c:ser>
        <c:dLbls>
          <c:showLegendKey val="0"/>
          <c:showVal val="0"/>
          <c:showCatName val="0"/>
          <c:showSerName val="0"/>
          <c:showPercent val="0"/>
          <c:showBubbleSize val="0"/>
        </c:dLbls>
        <c:marker val="1"/>
        <c:smooth val="0"/>
        <c:axId val="150578688"/>
        <c:axId val="150580224"/>
      </c:lineChart>
      <c:catAx>
        <c:axId val="150578688"/>
        <c:scaling>
          <c:orientation val="minMax"/>
        </c:scaling>
        <c:delete val="0"/>
        <c:axPos val="b"/>
        <c:numFmt formatCode="General" sourceLinked="1"/>
        <c:majorTickMark val="none"/>
        <c:minorTickMark val="none"/>
        <c:tickLblPos val="low"/>
        <c:spPr>
          <a:solidFill>
            <a:sysClr val="window" lastClr="FFFFFF"/>
          </a:solidFill>
          <a:ln w="19050">
            <a:solidFill>
              <a:schemeClr val="tx2"/>
            </a:solidFill>
          </a:ln>
        </c:spPr>
        <c:txPr>
          <a:bodyPr/>
          <a:lstStyle/>
          <a:p>
            <a:pPr>
              <a:defRPr sz="700"/>
            </a:pPr>
            <a:endParaRPr lang="en-US"/>
          </a:p>
        </c:txPr>
        <c:crossAx val="150580224"/>
        <c:crosses val="autoZero"/>
        <c:auto val="1"/>
        <c:lblAlgn val="ctr"/>
        <c:lblOffset val="100"/>
        <c:noMultiLvlLbl val="0"/>
      </c:catAx>
      <c:valAx>
        <c:axId val="150580224"/>
        <c:scaling>
          <c:orientation val="minMax"/>
        </c:scaling>
        <c:delete val="0"/>
        <c:axPos val="l"/>
        <c:majorGridlines/>
        <c:title>
          <c:tx>
            <c:rich>
              <a:bodyPr rot="-5400000" vert="horz"/>
              <a:lstStyle/>
              <a:p>
                <a:pPr>
                  <a:defRPr/>
                </a:pPr>
                <a:r>
                  <a:rPr lang="en-US"/>
                  <a:t>P&amp;L (%)</a:t>
                </a:r>
              </a:p>
            </c:rich>
          </c:tx>
          <c:layout>
            <c:manualLayout>
              <c:xMode val="edge"/>
              <c:yMode val="edge"/>
              <c:x val="2.18406746816301E-2"/>
              <c:y val="0.27448796817190402"/>
            </c:manualLayout>
          </c:layout>
          <c:overlay val="0"/>
        </c:title>
        <c:numFmt formatCode="0%" sourceLinked="0"/>
        <c:majorTickMark val="none"/>
        <c:minorTickMark val="none"/>
        <c:tickLblPos val="nextTo"/>
        <c:spPr>
          <a:ln>
            <a:noFill/>
          </a:ln>
        </c:spPr>
        <c:txPr>
          <a:bodyPr/>
          <a:lstStyle/>
          <a:p>
            <a:pPr>
              <a:defRPr sz="700"/>
            </a:pPr>
            <a:endParaRPr lang="en-US"/>
          </a:p>
        </c:txPr>
        <c:crossAx val="150578688"/>
        <c:crosses val="autoZero"/>
        <c:crossBetween val="between"/>
      </c:valAx>
    </c:plotArea>
    <c:plotVisOnly val="1"/>
    <c:dispBlanksAs val="gap"/>
    <c:showDLblsOverMax val="0"/>
  </c:chart>
  <c:spPr>
    <a:ln>
      <a:noFill/>
    </a:ln>
  </c:spPr>
  <c:txPr>
    <a:bodyPr/>
    <a:lstStyle/>
    <a:p>
      <a:pPr>
        <a:defRPr sz="800">
          <a:solidFill>
            <a:schemeClr val="tx2"/>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762467191601"/>
          <c:y val="7.21868123821615E-2"/>
          <c:w val="0.74602678975472903"/>
          <c:h val="0.67282506366446304"/>
        </c:manualLayout>
      </c:layout>
      <c:barChart>
        <c:barDir val="col"/>
        <c:grouping val="stacked"/>
        <c:varyColors val="0"/>
        <c:ser>
          <c:idx val="2"/>
          <c:order val="0"/>
          <c:tx>
            <c:strRef>
              <c:f>Main!$H$50</c:f>
              <c:strCache>
                <c:ptCount val="1"/>
                <c:pt idx="0">
                  <c:v>Equity</c:v>
                </c:pt>
              </c:strCache>
            </c:strRef>
          </c:tx>
          <c:spPr>
            <a:solidFill>
              <a:schemeClr val="accent1"/>
            </a:solidFill>
          </c:spPr>
          <c:invertIfNegative val="0"/>
          <c:cat>
            <c:strRef>
              <c:f>Main!$P$46:$Q$46</c:f>
              <c:strCache>
                <c:ptCount val="2"/>
                <c:pt idx="0">
                  <c:v>Inflation</c:v>
                </c:pt>
                <c:pt idx="1">
                  <c:v>Deflation</c:v>
                </c:pt>
              </c:strCache>
            </c:strRef>
          </c:cat>
          <c:val>
            <c:numRef>
              <c:f>Main!$P$50:$Q$50</c:f>
              <c:numCache>
                <c:formatCode>0.0%</c:formatCode>
                <c:ptCount val="2"/>
                <c:pt idx="0">
                  <c:v>7.4000000000000003E-3</c:v>
                </c:pt>
                <c:pt idx="1">
                  <c:v>-6.9824380000000005E-2</c:v>
                </c:pt>
              </c:numCache>
            </c:numRef>
          </c:val>
        </c:ser>
        <c:ser>
          <c:idx val="0"/>
          <c:order val="1"/>
          <c:tx>
            <c:strRef>
              <c:f>Main!$H$51</c:f>
              <c:strCache>
                <c:ptCount val="1"/>
                <c:pt idx="0">
                  <c:v>Rates</c:v>
                </c:pt>
              </c:strCache>
            </c:strRef>
          </c:tx>
          <c:spPr>
            <a:solidFill>
              <a:schemeClr val="accent2"/>
            </a:solidFill>
          </c:spPr>
          <c:invertIfNegative val="0"/>
          <c:cat>
            <c:strRef>
              <c:f>Main!$P$46:$Q$46</c:f>
              <c:strCache>
                <c:ptCount val="2"/>
                <c:pt idx="0">
                  <c:v>Inflation</c:v>
                </c:pt>
                <c:pt idx="1">
                  <c:v>Deflation</c:v>
                </c:pt>
              </c:strCache>
            </c:strRef>
          </c:cat>
          <c:val>
            <c:numRef>
              <c:f>Main!$P$51:$Q$51</c:f>
              <c:numCache>
                <c:formatCode>0.0%</c:formatCode>
                <c:ptCount val="2"/>
                <c:pt idx="0">
                  <c:v>8.9999999999999998E-4</c:v>
                </c:pt>
                <c:pt idx="1">
                  <c:v>4.7639400000000004E-3</c:v>
                </c:pt>
              </c:numCache>
            </c:numRef>
          </c:val>
        </c:ser>
        <c:ser>
          <c:idx val="1"/>
          <c:order val="2"/>
          <c:tx>
            <c:strRef>
              <c:f>Main!$H$52</c:f>
              <c:strCache>
                <c:ptCount val="1"/>
                <c:pt idx="0">
                  <c:v>Spreads</c:v>
                </c:pt>
              </c:strCache>
            </c:strRef>
          </c:tx>
          <c:spPr>
            <a:solidFill>
              <a:schemeClr val="accent3"/>
            </a:solidFill>
          </c:spPr>
          <c:invertIfNegative val="0"/>
          <c:cat>
            <c:strRef>
              <c:f>Main!$P$46:$Q$46</c:f>
              <c:strCache>
                <c:ptCount val="2"/>
                <c:pt idx="0">
                  <c:v>Inflation</c:v>
                </c:pt>
                <c:pt idx="1">
                  <c:v>Deflation</c:v>
                </c:pt>
              </c:strCache>
            </c:strRef>
          </c:cat>
          <c:val>
            <c:numRef>
              <c:f>Main!$P$52:$Q$52</c:f>
              <c:numCache>
                <c:formatCode>0.0%</c:formatCode>
                <c:ptCount val="2"/>
                <c:pt idx="0">
                  <c:v>5.9999999999999995E-4</c:v>
                </c:pt>
                <c:pt idx="1">
                  <c:v>-1.7160499999999999E-2</c:v>
                </c:pt>
              </c:numCache>
            </c:numRef>
          </c:val>
        </c:ser>
        <c:ser>
          <c:idx val="3"/>
          <c:order val="3"/>
          <c:tx>
            <c:strRef>
              <c:f>Main!$H$53</c:f>
              <c:strCache>
                <c:ptCount val="1"/>
                <c:pt idx="0">
                  <c:v>FX</c:v>
                </c:pt>
              </c:strCache>
            </c:strRef>
          </c:tx>
          <c:spPr>
            <a:solidFill>
              <a:schemeClr val="accent4"/>
            </a:solidFill>
          </c:spPr>
          <c:invertIfNegative val="0"/>
          <c:cat>
            <c:strRef>
              <c:f>Main!$P$46:$Q$46</c:f>
              <c:strCache>
                <c:ptCount val="2"/>
                <c:pt idx="0">
                  <c:v>Inflation</c:v>
                </c:pt>
                <c:pt idx="1">
                  <c:v>Deflation</c:v>
                </c:pt>
              </c:strCache>
            </c:strRef>
          </c:cat>
          <c:val>
            <c:numRef>
              <c:f>Main!$P$53:$Q$53</c:f>
              <c:numCache>
                <c:formatCode>0.0%</c:formatCode>
                <c:ptCount val="2"/>
                <c:pt idx="0">
                  <c:v>3.3999999999999998E-3</c:v>
                </c:pt>
                <c:pt idx="1">
                  <c:v>-1.6812500000000001E-2</c:v>
                </c:pt>
              </c:numCache>
            </c:numRef>
          </c:val>
        </c:ser>
        <c:ser>
          <c:idx val="4"/>
          <c:order val="4"/>
          <c:tx>
            <c:strRef>
              <c:f>Main!$H$54</c:f>
              <c:strCache>
                <c:ptCount val="1"/>
                <c:pt idx="0">
                  <c:v>Alternative</c:v>
                </c:pt>
              </c:strCache>
            </c:strRef>
          </c:tx>
          <c:spPr>
            <a:solidFill>
              <a:schemeClr val="accent5"/>
            </a:solidFill>
          </c:spPr>
          <c:invertIfNegative val="0"/>
          <c:cat>
            <c:strRef>
              <c:f>Main!$P$46:$Q$46</c:f>
              <c:strCache>
                <c:ptCount val="2"/>
                <c:pt idx="0">
                  <c:v>Inflation</c:v>
                </c:pt>
                <c:pt idx="1">
                  <c:v>Deflation</c:v>
                </c:pt>
              </c:strCache>
            </c:strRef>
          </c:cat>
          <c:val>
            <c:numRef>
              <c:f>Main!$P$54:$Q$54</c:f>
              <c:numCache>
                <c:formatCode>0.0%</c:formatCode>
                <c:ptCount val="2"/>
                <c:pt idx="0">
                  <c:v>1.4800000000000001E-2</c:v>
                </c:pt>
                <c:pt idx="1">
                  <c:v>-1.576321E-2</c:v>
                </c:pt>
              </c:numCache>
            </c:numRef>
          </c:val>
        </c:ser>
        <c:ser>
          <c:idx val="5"/>
          <c:order val="5"/>
          <c:tx>
            <c:strRef>
              <c:f>Main!$H$55</c:f>
              <c:strCache>
                <c:ptCount val="1"/>
                <c:pt idx="0">
                  <c:v>Inflation</c:v>
                </c:pt>
              </c:strCache>
            </c:strRef>
          </c:tx>
          <c:spPr>
            <a:solidFill>
              <a:schemeClr val="accent6"/>
            </a:solidFill>
          </c:spPr>
          <c:invertIfNegative val="0"/>
          <c:cat>
            <c:strRef>
              <c:f>Main!$P$46:$Q$46</c:f>
              <c:strCache>
                <c:ptCount val="2"/>
                <c:pt idx="0">
                  <c:v>Inflation</c:v>
                </c:pt>
                <c:pt idx="1">
                  <c:v>Deflation</c:v>
                </c:pt>
              </c:strCache>
            </c:strRef>
          </c:cat>
          <c:val>
            <c:numRef>
              <c:f>Main!$P$55:$Q$55</c:f>
              <c:numCache>
                <c:formatCode>0.0%</c:formatCode>
                <c:ptCount val="2"/>
                <c:pt idx="0">
                  <c:v>8.0000000000000004E-4</c:v>
                </c:pt>
                <c:pt idx="1">
                  <c:v>-5.7627700000000004E-3</c:v>
                </c:pt>
              </c:numCache>
            </c:numRef>
          </c:val>
        </c:ser>
        <c:dLbls>
          <c:showLegendKey val="0"/>
          <c:showVal val="0"/>
          <c:showCatName val="0"/>
          <c:showSerName val="0"/>
          <c:showPercent val="0"/>
          <c:showBubbleSize val="0"/>
        </c:dLbls>
        <c:gapWidth val="50"/>
        <c:overlap val="100"/>
        <c:axId val="150638976"/>
        <c:axId val="150640512"/>
      </c:barChart>
      <c:lineChart>
        <c:grouping val="standard"/>
        <c:varyColors val="0"/>
        <c:ser>
          <c:idx val="9"/>
          <c:order val="6"/>
          <c:tx>
            <c:strRef>
              <c:f>Main!$H$59</c:f>
              <c:strCache>
                <c:ptCount val="1"/>
                <c:pt idx="0">
                  <c:v>Total</c:v>
                </c:pt>
              </c:strCache>
            </c:strRef>
          </c:tx>
          <c:spPr>
            <a:ln>
              <a:noFill/>
            </a:ln>
          </c:spPr>
          <c:marker>
            <c:symbol val="diamond"/>
            <c:size val="7"/>
            <c:spPr>
              <a:solidFill>
                <a:schemeClr val="tx2">
                  <a:lumMod val="20000"/>
                  <a:lumOff val="80000"/>
                </a:schemeClr>
              </a:solidFill>
              <a:ln w="19050">
                <a:solidFill>
                  <a:schemeClr val="tx2"/>
                </a:solidFill>
              </a:ln>
            </c:spPr>
          </c:marker>
          <c:dLbls>
            <c:dLbl>
              <c:idx val="2"/>
              <c:layout>
                <c:manualLayout>
                  <c:x val="-5.38481954592595E-2"/>
                  <c:y val="4.26337078465992E-2"/>
                </c:manualLayout>
              </c:layout>
              <c:dLblPos val="r"/>
              <c:showLegendKey val="0"/>
              <c:showVal val="1"/>
              <c:showCatName val="0"/>
              <c:showSerName val="0"/>
              <c:showPercent val="0"/>
              <c:showBubbleSize val="0"/>
            </c:dLbl>
            <c:numFmt formatCode="0.0%" sourceLinked="0"/>
            <c:spPr>
              <a:solidFill>
                <a:schemeClr val="bg1">
                  <a:alpha val="50000"/>
                </a:schemeClr>
              </a:solidFill>
            </c:spPr>
            <c:dLblPos val="b"/>
            <c:showLegendKey val="0"/>
            <c:showVal val="1"/>
            <c:showCatName val="0"/>
            <c:showSerName val="0"/>
            <c:showPercent val="0"/>
            <c:showBubbleSize val="0"/>
            <c:showLeaderLines val="0"/>
          </c:dLbls>
          <c:cat>
            <c:strRef>
              <c:f>Main!$I$46:$M$46</c:f>
              <c:strCache>
                <c:ptCount val="5"/>
                <c:pt idx="0">
                  <c:v>Asian 
Crisis</c:v>
                </c:pt>
                <c:pt idx="1">
                  <c:v>Long Term Capial Mgmt</c:v>
                </c:pt>
                <c:pt idx="2">
                  <c:v>World Trade Center</c:v>
                </c:pt>
                <c:pt idx="3">
                  <c:v>Crash '08</c:v>
                </c:pt>
                <c:pt idx="4">
                  <c:v>+50 bps</c:v>
                </c:pt>
              </c:strCache>
            </c:strRef>
          </c:cat>
          <c:val>
            <c:numRef>
              <c:f>Main!$P$59:$Q$59</c:f>
              <c:numCache>
                <c:formatCode>0.0%</c:formatCode>
                <c:ptCount val="2"/>
                <c:pt idx="0">
                  <c:v>2.7900000000000001E-2</c:v>
                </c:pt>
                <c:pt idx="1">
                  <c:v>-0.12058625000000001</c:v>
                </c:pt>
              </c:numCache>
            </c:numRef>
          </c:val>
          <c:smooth val="0"/>
        </c:ser>
        <c:dLbls>
          <c:showLegendKey val="0"/>
          <c:showVal val="0"/>
          <c:showCatName val="0"/>
          <c:showSerName val="0"/>
          <c:showPercent val="0"/>
          <c:showBubbleSize val="0"/>
        </c:dLbls>
        <c:marker val="1"/>
        <c:smooth val="0"/>
        <c:axId val="150638976"/>
        <c:axId val="150640512"/>
      </c:lineChart>
      <c:catAx>
        <c:axId val="150638976"/>
        <c:scaling>
          <c:orientation val="minMax"/>
        </c:scaling>
        <c:delete val="0"/>
        <c:axPos val="b"/>
        <c:numFmt formatCode="General" sourceLinked="1"/>
        <c:majorTickMark val="none"/>
        <c:minorTickMark val="none"/>
        <c:tickLblPos val="low"/>
        <c:spPr>
          <a:solidFill>
            <a:sysClr val="window" lastClr="FFFFFF"/>
          </a:solidFill>
          <a:ln w="19050">
            <a:solidFill>
              <a:schemeClr val="tx2"/>
            </a:solidFill>
          </a:ln>
        </c:spPr>
        <c:txPr>
          <a:bodyPr/>
          <a:lstStyle/>
          <a:p>
            <a:pPr>
              <a:defRPr sz="700"/>
            </a:pPr>
            <a:endParaRPr lang="en-US"/>
          </a:p>
        </c:txPr>
        <c:crossAx val="150640512"/>
        <c:crosses val="autoZero"/>
        <c:auto val="1"/>
        <c:lblAlgn val="ctr"/>
        <c:lblOffset val="100"/>
        <c:noMultiLvlLbl val="0"/>
      </c:catAx>
      <c:valAx>
        <c:axId val="150640512"/>
        <c:scaling>
          <c:orientation val="minMax"/>
          <c:max val="0.05"/>
          <c:min val="-0.15"/>
        </c:scaling>
        <c:delete val="0"/>
        <c:axPos val="l"/>
        <c:majorGridlines/>
        <c:title>
          <c:tx>
            <c:rich>
              <a:bodyPr rot="-5400000" vert="horz"/>
              <a:lstStyle/>
              <a:p>
                <a:pPr>
                  <a:defRPr/>
                </a:pPr>
                <a:r>
                  <a:rPr lang="en-US"/>
                  <a:t>P&amp;L (%)</a:t>
                </a:r>
              </a:p>
            </c:rich>
          </c:tx>
          <c:layout>
            <c:manualLayout>
              <c:xMode val="edge"/>
              <c:yMode val="edge"/>
              <c:x val="1.22571424261622E-2"/>
              <c:y val="0.27609382802474502"/>
            </c:manualLayout>
          </c:layout>
          <c:overlay val="0"/>
        </c:title>
        <c:numFmt formatCode="0%" sourceLinked="0"/>
        <c:majorTickMark val="none"/>
        <c:minorTickMark val="none"/>
        <c:tickLblPos val="nextTo"/>
        <c:spPr>
          <a:ln>
            <a:noFill/>
          </a:ln>
        </c:spPr>
        <c:txPr>
          <a:bodyPr/>
          <a:lstStyle/>
          <a:p>
            <a:pPr>
              <a:defRPr sz="700"/>
            </a:pPr>
            <a:endParaRPr lang="en-US"/>
          </a:p>
        </c:txPr>
        <c:crossAx val="150638976"/>
        <c:crosses val="autoZero"/>
        <c:crossBetween val="between"/>
        <c:majorUnit val="0.05"/>
      </c:valAx>
    </c:plotArea>
    <c:plotVisOnly val="1"/>
    <c:dispBlanksAs val="gap"/>
    <c:showDLblsOverMax val="0"/>
  </c:chart>
  <c:spPr>
    <a:ln>
      <a:noFill/>
    </a:ln>
  </c:spPr>
  <c:txPr>
    <a:bodyPr/>
    <a:lstStyle/>
    <a:p>
      <a:pPr>
        <a:defRPr sz="800">
          <a:solidFill>
            <a:schemeClr val="tx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62549457437196E-2"/>
          <c:y val="0.12680458766216701"/>
          <c:w val="0.87681771121893404"/>
          <c:h val="0.77451830880900197"/>
        </c:manualLayout>
      </c:layout>
      <c:lineChart>
        <c:grouping val="standard"/>
        <c:varyColors val="0"/>
        <c:ser>
          <c:idx val="0"/>
          <c:order val="0"/>
          <c:tx>
            <c:strRef>
              <c:f>'Slide 6'!$B$2</c:f>
              <c:strCache>
                <c:ptCount val="1"/>
                <c:pt idx="0">
                  <c:v>United States</c:v>
                </c:pt>
              </c:strCache>
            </c:strRef>
          </c:tx>
          <c:spPr>
            <a:ln>
              <a:solidFill>
                <a:srgbClr val="0079C1"/>
              </a:solidFill>
            </a:ln>
          </c:spPr>
          <c:marker>
            <c:symbol val="none"/>
          </c:marker>
          <c:cat>
            <c:strRef>
              <c:f>'Slide 6'!$A$3:$A$38</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6'!$B$3:$B$38</c:f>
              <c:numCache>
                <c:formatCode>General</c:formatCode>
                <c:ptCount val="36"/>
                <c:pt idx="0">
                  <c:v>3.17</c:v>
                </c:pt>
                <c:pt idx="1">
                  <c:v>2.94</c:v>
                </c:pt>
                <c:pt idx="2">
                  <c:v>2.17</c:v>
                </c:pt>
                <c:pt idx="3">
                  <c:v>2.39</c:v>
                </c:pt>
                <c:pt idx="4">
                  <c:v>1.24</c:v>
                </c:pt>
                <c:pt idx="5">
                  <c:v>1.71</c:v>
                </c:pt>
                <c:pt idx="6">
                  <c:v>2.2999999999999998</c:v>
                </c:pt>
                <c:pt idx="7">
                  <c:v>1.87</c:v>
                </c:pt>
                <c:pt idx="8">
                  <c:v>1.1100000000000001</c:v>
                </c:pt>
                <c:pt idx="9">
                  <c:v>0.84</c:v>
                </c:pt>
                <c:pt idx="10">
                  <c:v>-0.31</c:v>
                </c:pt>
                <c:pt idx="11">
                  <c:v>-2.77</c:v>
                </c:pt>
                <c:pt idx="12">
                  <c:v>-3.46</c:v>
                </c:pt>
                <c:pt idx="13">
                  <c:v>-4.0599999999999996</c:v>
                </c:pt>
                <c:pt idx="14">
                  <c:v>-3.28</c:v>
                </c:pt>
                <c:pt idx="15">
                  <c:v>-0.24</c:v>
                </c:pt>
                <c:pt idx="16">
                  <c:v>1.6</c:v>
                </c:pt>
                <c:pt idx="17">
                  <c:v>2.72</c:v>
                </c:pt>
                <c:pt idx="18">
                  <c:v>3.08</c:v>
                </c:pt>
                <c:pt idx="19">
                  <c:v>2.73</c:v>
                </c:pt>
                <c:pt idx="20">
                  <c:v>1.89</c:v>
                </c:pt>
                <c:pt idx="21">
                  <c:v>1.65</c:v>
                </c:pt>
                <c:pt idx="22">
                  <c:v>1.18</c:v>
                </c:pt>
                <c:pt idx="23">
                  <c:v>1.68</c:v>
                </c:pt>
                <c:pt idx="24">
                  <c:v>2.65</c:v>
                </c:pt>
                <c:pt idx="25">
                  <c:v>2.3199999999999998</c:v>
                </c:pt>
                <c:pt idx="26">
                  <c:v>2.73</c:v>
                </c:pt>
                <c:pt idx="27">
                  <c:v>1.6</c:v>
                </c:pt>
                <c:pt idx="28">
                  <c:v>1.72</c:v>
                </c:pt>
                <c:pt idx="29">
                  <c:v>1.76</c:v>
                </c:pt>
                <c:pt idx="30">
                  <c:v>2.2599999999999998</c:v>
                </c:pt>
                <c:pt idx="31">
                  <c:v>3.13</c:v>
                </c:pt>
                <c:pt idx="32">
                  <c:v>1.89</c:v>
                </c:pt>
                <c:pt idx="33">
                  <c:v>2.59</c:v>
                </c:pt>
                <c:pt idx="34">
                  <c:v>2.7</c:v>
                </c:pt>
                <c:pt idx="35">
                  <c:v>2.37</c:v>
                </c:pt>
              </c:numCache>
            </c:numRef>
          </c:val>
          <c:smooth val="0"/>
        </c:ser>
        <c:dLbls>
          <c:showLegendKey val="0"/>
          <c:showVal val="0"/>
          <c:showCatName val="0"/>
          <c:showSerName val="0"/>
          <c:showPercent val="0"/>
          <c:showBubbleSize val="0"/>
        </c:dLbls>
        <c:marker val="1"/>
        <c:smooth val="0"/>
        <c:axId val="89640320"/>
        <c:axId val="90244224"/>
      </c:lineChart>
      <c:catAx>
        <c:axId val="89640320"/>
        <c:scaling>
          <c:orientation val="minMax"/>
        </c:scaling>
        <c:delete val="0"/>
        <c:axPos val="b"/>
        <c:majorTickMark val="out"/>
        <c:minorTickMark val="none"/>
        <c:tickLblPos val="low"/>
        <c:spPr>
          <a:ln w="9525"/>
        </c:spPr>
        <c:txPr>
          <a:bodyPr/>
          <a:lstStyle/>
          <a:p>
            <a:pPr>
              <a:defRPr sz="600">
                <a:solidFill>
                  <a:srgbClr val="4F4E50"/>
                </a:solidFill>
              </a:defRPr>
            </a:pPr>
            <a:endParaRPr lang="en-US"/>
          </a:p>
        </c:txPr>
        <c:crossAx val="90244224"/>
        <c:crosses val="autoZero"/>
        <c:auto val="1"/>
        <c:lblAlgn val="ctr"/>
        <c:lblOffset val="100"/>
        <c:tickLblSkip val="6"/>
        <c:tickMarkSkip val="6"/>
        <c:noMultiLvlLbl val="0"/>
      </c:catAx>
      <c:valAx>
        <c:axId val="90244224"/>
        <c:scaling>
          <c:orientation val="minMax"/>
        </c:scaling>
        <c:delete val="0"/>
        <c:axPos val="l"/>
        <c:majorGridlines/>
        <c:numFmt formatCode="General" sourceLinked="1"/>
        <c:majorTickMark val="out"/>
        <c:minorTickMark val="none"/>
        <c:tickLblPos val="nextTo"/>
        <c:spPr>
          <a:ln>
            <a:noFill/>
          </a:ln>
        </c:spPr>
        <c:txPr>
          <a:bodyPr/>
          <a:lstStyle/>
          <a:p>
            <a:pPr>
              <a:defRPr sz="600">
                <a:solidFill>
                  <a:srgbClr val="4F4E50"/>
                </a:solidFill>
              </a:defRPr>
            </a:pPr>
            <a:endParaRPr lang="en-US"/>
          </a:p>
        </c:txPr>
        <c:crossAx val="89640320"/>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62549457437196E-2"/>
          <c:y val="0.12680458766216701"/>
          <c:w val="0.87681771121893404"/>
          <c:h val="0.77451830880900197"/>
        </c:manualLayout>
      </c:layout>
      <c:lineChart>
        <c:grouping val="standard"/>
        <c:varyColors val="0"/>
        <c:ser>
          <c:idx val="0"/>
          <c:order val="0"/>
          <c:tx>
            <c:strRef>
              <c:f>'Slide 6'!$C$2</c:f>
              <c:strCache>
                <c:ptCount val="1"/>
                <c:pt idx="0">
                  <c:v>Euro zone</c:v>
                </c:pt>
              </c:strCache>
            </c:strRef>
          </c:tx>
          <c:spPr>
            <a:ln>
              <a:solidFill>
                <a:srgbClr val="0079C1"/>
              </a:solidFill>
            </a:ln>
          </c:spPr>
          <c:marker>
            <c:symbol val="none"/>
          </c:marker>
          <c:cat>
            <c:strRef>
              <c:f>'Slide 6'!$A$3:$A$38</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6'!$C$3:$C$38</c:f>
              <c:numCache>
                <c:formatCode>General</c:formatCode>
                <c:ptCount val="36"/>
                <c:pt idx="0">
                  <c:v>2.96</c:v>
                </c:pt>
                <c:pt idx="1">
                  <c:v>3.36</c:v>
                </c:pt>
                <c:pt idx="2">
                  <c:v>3.31</c:v>
                </c:pt>
                <c:pt idx="3">
                  <c:v>3.8</c:v>
                </c:pt>
                <c:pt idx="4">
                  <c:v>3.62</c:v>
                </c:pt>
                <c:pt idx="5">
                  <c:v>3.16</c:v>
                </c:pt>
                <c:pt idx="6">
                  <c:v>2.97</c:v>
                </c:pt>
                <c:pt idx="7">
                  <c:v>2.35</c:v>
                </c:pt>
                <c:pt idx="8">
                  <c:v>2.2799999999999998</c:v>
                </c:pt>
                <c:pt idx="9">
                  <c:v>1.2</c:v>
                </c:pt>
                <c:pt idx="10">
                  <c:v>0.17</c:v>
                </c:pt>
                <c:pt idx="11">
                  <c:v>-2.13</c:v>
                </c:pt>
                <c:pt idx="12">
                  <c:v>-5.57</c:v>
                </c:pt>
                <c:pt idx="13">
                  <c:v>-5.38</c:v>
                </c:pt>
                <c:pt idx="14">
                  <c:v>-4.5599999999999996</c:v>
                </c:pt>
                <c:pt idx="15">
                  <c:v>-2.34</c:v>
                </c:pt>
                <c:pt idx="16">
                  <c:v>0.97</c:v>
                </c:pt>
                <c:pt idx="17">
                  <c:v>2.2200000000000002</c:v>
                </c:pt>
                <c:pt idx="18">
                  <c:v>2.31</c:v>
                </c:pt>
                <c:pt idx="19">
                  <c:v>2.34</c:v>
                </c:pt>
                <c:pt idx="20">
                  <c:v>2.82</c:v>
                </c:pt>
                <c:pt idx="21">
                  <c:v>1.81</c:v>
                </c:pt>
                <c:pt idx="22">
                  <c:v>1.41</c:v>
                </c:pt>
                <c:pt idx="23">
                  <c:v>0.64</c:v>
                </c:pt>
                <c:pt idx="24">
                  <c:v>-0.34</c:v>
                </c:pt>
                <c:pt idx="25">
                  <c:v>-0.65</c:v>
                </c:pt>
                <c:pt idx="26">
                  <c:v>-0.76</c:v>
                </c:pt>
                <c:pt idx="27">
                  <c:v>-0.92</c:v>
                </c:pt>
                <c:pt idx="28">
                  <c:v>-1.21</c:v>
                </c:pt>
                <c:pt idx="29">
                  <c:v>-0.61</c:v>
                </c:pt>
                <c:pt idx="30">
                  <c:v>-0.33</c:v>
                </c:pt>
                <c:pt idx="31">
                  <c:v>0.37</c:v>
                </c:pt>
                <c:pt idx="32">
                  <c:v>1.07</c:v>
                </c:pt>
                <c:pt idx="33">
                  <c:v>0.8</c:v>
                </c:pt>
                <c:pt idx="34">
                  <c:v>0.79</c:v>
                </c:pt>
                <c:pt idx="35">
                  <c:v>0.88</c:v>
                </c:pt>
              </c:numCache>
            </c:numRef>
          </c:val>
          <c:smooth val="0"/>
        </c:ser>
        <c:dLbls>
          <c:showLegendKey val="0"/>
          <c:showVal val="0"/>
          <c:showCatName val="0"/>
          <c:showSerName val="0"/>
          <c:showPercent val="0"/>
          <c:showBubbleSize val="0"/>
        </c:dLbls>
        <c:marker val="1"/>
        <c:smooth val="0"/>
        <c:axId val="90280320"/>
        <c:axId val="90281856"/>
      </c:lineChart>
      <c:catAx>
        <c:axId val="90280320"/>
        <c:scaling>
          <c:orientation val="minMax"/>
        </c:scaling>
        <c:delete val="0"/>
        <c:axPos val="b"/>
        <c:majorTickMark val="out"/>
        <c:minorTickMark val="none"/>
        <c:tickLblPos val="low"/>
        <c:txPr>
          <a:bodyPr/>
          <a:lstStyle/>
          <a:p>
            <a:pPr>
              <a:defRPr sz="600">
                <a:solidFill>
                  <a:srgbClr val="4F4E50"/>
                </a:solidFill>
              </a:defRPr>
            </a:pPr>
            <a:endParaRPr lang="en-US"/>
          </a:p>
        </c:txPr>
        <c:crossAx val="90281856"/>
        <c:crosses val="autoZero"/>
        <c:auto val="1"/>
        <c:lblAlgn val="ctr"/>
        <c:lblOffset val="100"/>
        <c:tickLblSkip val="6"/>
        <c:tickMarkSkip val="6"/>
        <c:noMultiLvlLbl val="0"/>
      </c:catAx>
      <c:valAx>
        <c:axId val="90281856"/>
        <c:scaling>
          <c:orientation val="minMax"/>
        </c:scaling>
        <c:delete val="0"/>
        <c:axPos val="l"/>
        <c:majorGridlines/>
        <c:numFmt formatCode="General" sourceLinked="1"/>
        <c:majorTickMark val="out"/>
        <c:minorTickMark val="none"/>
        <c:tickLblPos val="nextTo"/>
        <c:spPr>
          <a:ln>
            <a:noFill/>
          </a:ln>
        </c:spPr>
        <c:txPr>
          <a:bodyPr/>
          <a:lstStyle/>
          <a:p>
            <a:pPr>
              <a:defRPr sz="600">
                <a:solidFill>
                  <a:srgbClr val="4F4E50"/>
                </a:solidFill>
              </a:defRPr>
            </a:pPr>
            <a:endParaRPr lang="en-US"/>
          </a:p>
        </c:txPr>
        <c:crossAx val="90280320"/>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62549457437196E-2"/>
          <c:y val="0.12680458766216701"/>
          <c:w val="0.87681771121893404"/>
          <c:h val="0.77451830880900197"/>
        </c:manualLayout>
      </c:layout>
      <c:lineChart>
        <c:grouping val="standard"/>
        <c:varyColors val="0"/>
        <c:ser>
          <c:idx val="0"/>
          <c:order val="0"/>
          <c:tx>
            <c:strRef>
              <c:f>'Slide 6'!$D$2</c:f>
              <c:strCache>
                <c:ptCount val="1"/>
                <c:pt idx="0">
                  <c:v>Japan</c:v>
                </c:pt>
              </c:strCache>
            </c:strRef>
          </c:tx>
          <c:spPr>
            <a:ln>
              <a:solidFill>
                <a:srgbClr val="0079C1"/>
              </a:solidFill>
            </a:ln>
          </c:spPr>
          <c:marker>
            <c:symbol val="none"/>
          </c:marker>
          <c:cat>
            <c:strRef>
              <c:f>'Slide 6'!$A$3:$A$38</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6'!$D$3:$D$38</c:f>
              <c:numCache>
                <c:formatCode>General</c:formatCode>
                <c:ptCount val="36"/>
                <c:pt idx="0">
                  <c:v>2.2599999999999998</c:v>
                </c:pt>
                <c:pt idx="1">
                  <c:v>1.39</c:v>
                </c:pt>
                <c:pt idx="2">
                  <c:v>0.98</c:v>
                </c:pt>
                <c:pt idx="3">
                  <c:v>2.08</c:v>
                </c:pt>
                <c:pt idx="4">
                  <c:v>2.62</c:v>
                </c:pt>
                <c:pt idx="5">
                  <c:v>2.36</c:v>
                </c:pt>
                <c:pt idx="6">
                  <c:v>2.06</c:v>
                </c:pt>
                <c:pt idx="7">
                  <c:v>1.63</c:v>
                </c:pt>
                <c:pt idx="8">
                  <c:v>1.27</c:v>
                </c:pt>
                <c:pt idx="9">
                  <c:v>-0.02</c:v>
                </c:pt>
                <c:pt idx="10">
                  <c:v>-0.71</c:v>
                </c:pt>
                <c:pt idx="11">
                  <c:v>-4.8</c:v>
                </c:pt>
                <c:pt idx="12">
                  <c:v>-9.23</c:v>
                </c:pt>
                <c:pt idx="13">
                  <c:v>-6.53</c:v>
                </c:pt>
                <c:pt idx="14">
                  <c:v>-5.49</c:v>
                </c:pt>
                <c:pt idx="15">
                  <c:v>-0.61</c:v>
                </c:pt>
                <c:pt idx="16">
                  <c:v>5.07</c:v>
                </c:pt>
                <c:pt idx="17">
                  <c:v>4.38</c:v>
                </c:pt>
                <c:pt idx="18">
                  <c:v>5.84</c:v>
                </c:pt>
                <c:pt idx="19">
                  <c:v>3.46</c:v>
                </c:pt>
                <c:pt idx="20">
                  <c:v>0.13</c:v>
                </c:pt>
                <c:pt idx="21">
                  <c:v>-1.59</c:v>
                </c:pt>
                <c:pt idx="22">
                  <c:v>-0.45</c:v>
                </c:pt>
                <c:pt idx="23">
                  <c:v>0.27</c:v>
                </c:pt>
                <c:pt idx="24">
                  <c:v>3.29</c:v>
                </c:pt>
                <c:pt idx="25">
                  <c:v>3.48</c:v>
                </c:pt>
                <c:pt idx="26">
                  <c:v>0.3</c:v>
                </c:pt>
                <c:pt idx="27">
                  <c:v>-0.01</c:v>
                </c:pt>
                <c:pt idx="28">
                  <c:v>0.3</c:v>
                </c:pt>
                <c:pt idx="29">
                  <c:v>1.47</c:v>
                </c:pt>
                <c:pt idx="30">
                  <c:v>2.42</c:v>
                </c:pt>
                <c:pt idx="31">
                  <c:v>2.2200000000000002</c:v>
                </c:pt>
                <c:pt idx="32">
                  <c:v>2.16</c:v>
                </c:pt>
                <c:pt idx="33">
                  <c:v>-0.39</c:v>
                </c:pt>
                <c:pt idx="34">
                  <c:v>-1.33</c:v>
                </c:pt>
                <c:pt idx="35">
                  <c:v>-0.42</c:v>
                </c:pt>
              </c:numCache>
            </c:numRef>
          </c:val>
          <c:smooth val="0"/>
        </c:ser>
        <c:dLbls>
          <c:showLegendKey val="0"/>
          <c:showVal val="0"/>
          <c:showCatName val="0"/>
          <c:showSerName val="0"/>
          <c:showPercent val="0"/>
          <c:showBubbleSize val="0"/>
        </c:dLbls>
        <c:marker val="1"/>
        <c:smooth val="0"/>
        <c:axId val="90293376"/>
        <c:axId val="90294912"/>
      </c:lineChart>
      <c:catAx>
        <c:axId val="90293376"/>
        <c:scaling>
          <c:orientation val="minMax"/>
        </c:scaling>
        <c:delete val="0"/>
        <c:axPos val="b"/>
        <c:majorTickMark val="out"/>
        <c:minorTickMark val="none"/>
        <c:tickLblPos val="low"/>
        <c:txPr>
          <a:bodyPr/>
          <a:lstStyle/>
          <a:p>
            <a:pPr>
              <a:defRPr sz="600">
                <a:solidFill>
                  <a:srgbClr val="4F4E50"/>
                </a:solidFill>
              </a:defRPr>
            </a:pPr>
            <a:endParaRPr lang="en-US"/>
          </a:p>
        </c:txPr>
        <c:crossAx val="90294912"/>
        <c:crosses val="autoZero"/>
        <c:auto val="1"/>
        <c:lblAlgn val="ctr"/>
        <c:lblOffset val="100"/>
        <c:tickLblSkip val="6"/>
        <c:tickMarkSkip val="6"/>
        <c:noMultiLvlLbl val="0"/>
      </c:catAx>
      <c:valAx>
        <c:axId val="90294912"/>
        <c:scaling>
          <c:orientation val="minMax"/>
        </c:scaling>
        <c:delete val="0"/>
        <c:axPos val="l"/>
        <c:majorGridlines/>
        <c:numFmt formatCode="General" sourceLinked="1"/>
        <c:majorTickMark val="out"/>
        <c:minorTickMark val="none"/>
        <c:tickLblPos val="nextTo"/>
        <c:spPr>
          <a:ln>
            <a:noFill/>
          </a:ln>
        </c:spPr>
        <c:txPr>
          <a:bodyPr/>
          <a:lstStyle/>
          <a:p>
            <a:pPr>
              <a:defRPr sz="600">
                <a:solidFill>
                  <a:srgbClr val="4F4E50"/>
                </a:solidFill>
              </a:defRPr>
            </a:pPr>
            <a:endParaRPr lang="en-US"/>
          </a:p>
        </c:txPr>
        <c:crossAx val="90293376"/>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62549457437196E-2"/>
          <c:y val="0.12680458766216701"/>
          <c:w val="0.87681771121893404"/>
          <c:h val="0.77451830880900197"/>
        </c:manualLayout>
      </c:layout>
      <c:lineChart>
        <c:grouping val="standard"/>
        <c:varyColors val="0"/>
        <c:ser>
          <c:idx val="0"/>
          <c:order val="0"/>
          <c:tx>
            <c:strRef>
              <c:f>'Slide 6'!$E$2</c:f>
              <c:strCache>
                <c:ptCount val="1"/>
                <c:pt idx="0">
                  <c:v>China</c:v>
                </c:pt>
              </c:strCache>
            </c:strRef>
          </c:tx>
          <c:spPr>
            <a:ln>
              <a:solidFill>
                <a:srgbClr val="0079C1"/>
              </a:solidFill>
            </a:ln>
          </c:spPr>
          <c:marker>
            <c:symbol val="none"/>
          </c:marker>
          <c:cat>
            <c:strRef>
              <c:f>'Slide 6'!$A$3:$A$38</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6'!$E$3:$E$38</c:f>
              <c:numCache>
                <c:formatCode>General</c:formatCode>
                <c:ptCount val="36"/>
                <c:pt idx="0">
                  <c:v>12.4</c:v>
                </c:pt>
                <c:pt idx="1">
                  <c:v>13.6</c:v>
                </c:pt>
                <c:pt idx="2">
                  <c:v>12.2</c:v>
                </c:pt>
                <c:pt idx="3">
                  <c:v>12.5</c:v>
                </c:pt>
                <c:pt idx="4">
                  <c:v>14</c:v>
                </c:pt>
                <c:pt idx="5">
                  <c:v>14.8</c:v>
                </c:pt>
                <c:pt idx="6">
                  <c:v>14.4</c:v>
                </c:pt>
                <c:pt idx="7">
                  <c:v>13.6</c:v>
                </c:pt>
                <c:pt idx="8">
                  <c:v>11.3</c:v>
                </c:pt>
                <c:pt idx="9">
                  <c:v>10.8</c:v>
                </c:pt>
                <c:pt idx="10">
                  <c:v>9.7000000000000011</c:v>
                </c:pt>
                <c:pt idx="11">
                  <c:v>7.6</c:v>
                </c:pt>
                <c:pt idx="12">
                  <c:v>6.6</c:v>
                </c:pt>
                <c:pt idx="13">
                  <c:v>8.2000000000000011</c:v>
                </c:pt>
                <c:pt idx="14">
                  <c:v>9.7000000000000011</c:v>
                </c:pt>
                <c:pt idx="15">
                  <c:v>11.4</c:v>
                </c:pt>
                <c:pt idx="16">
                  <c:v>12.1</c:v>
                </c:pt>
                <c:pt idx="17">
                  <c:v>10.3</c:v>
                </c:pt>
                <c:pt idx="18">
                  <c:v>9.6000000000000014</c:v>
                </c:pt>
                <c:pt idx="19">
                  <c:v>9.8000000000000007</c:v>
                </c:pt>
                <c:pt idx="20">
                  <c:v>9.8000000000000007</c:v>
                </c:pt>
                <c:pt idx="21">
                  <c:v>9.5</c:v>
                </c:pt>
                <c:pt idx="22">
                  <c:v>9.2000000000000011</c:v>
                </c:pt>
                <c:pt idx="23">
                  <c:v>8.9</c:v>
                </c:pt>
                <c:pt idx="24">
                  <c:v>8.1</c:v>
                </c:pt>
                <c:pt idx="25">
                  <c:v>7.6</c:v>
                </c:pt>
                <c:pt idx="26">
                  <c:v>7.4</c:v>
                </c:pt>
                <c:pt idx="27">
                  <c:v>7.9</c:v>
                </c:pt>
                <c:pt idx="28">
                  <c:v>7.8000000000000007</c:v>
                </c:pt>
                <c:pt idx="29">
                  <c:v>7.5</c:v>
                </c:pt>
                <c:pt idx="30">
                  <c:v>7.9</c:v>
                </c:pt>
                <c:pt idx="31">
                  <c:v>7.6</c:v>
                </c:pt>
                <c:pt idx="32">
                  <c:v>7.4</c:v>
                </c:pt>
                <c:pt idx="33">
                  <c:v>7.5</c:v>
                </c:pt>
                <c:pt idx="34">
                  <c:v>7.3000000000000007</c:v>
                </c:pt>
                <c:pt idx="35">
                  <c:v>7.3000000000000007</c:v>
                </c:pt>
              </c:numCache>
            </c:numRef>
          </c:val>
          <c:smooth val="0"/>
        </c:ser>
        <c:dLbls>
          <c:showLegendKey val="0"/>
          <c:showVal val="0"/>
          <c:showCatName val="0"/>
          <c:showSerName val="0"/>
          <c:showPercent val="0"/>
          <c:showBubbleSize val="0"/>
        </c:dLbls>
        <c:marker val="1"/>
        <c:smooth val="0"/>
        <c:axId val="90326912"/>
        <c:axId val="90328448"/>
      </c:lineChart>
      <c:catAx>
        <c:axId val="90326912"/>
        <c:scaling>
          <c:orientation val="minMax"/>
        </c:scaling>
        <c:delete val="0"/>
        <c:axPos val="b"/>
        <c:majorTickMark val="out"/>
        <c:minorTickMark val="none"/>
        <c:tickLblPos val="low"/>
        <c:txPr>
          <a:bodyPr/>
          <a:lstStyle/>
          <a:p>
            <a:pPr>
              <a:defRPr sz="600">
                <a:solidFill>
                  <a:srgbClr val="4F4E50"/>
                </a:solidFill>
              </a:defRPr>
            </a:pPr>
            <a:endParaRPr lang="en-US"/>
          </a:p>
        </c:txPr>
        <c:crossAx val="90328448"/>
        <c:crosses val="autoZero"/>
        <c:auto val="1"/>
        <c:lblAlgn val="ctr"/>
        <c:lblOffset val="100"/>
        <c:tickLblSkip val="6"/>
        <c:tickMarkSkip val="6"/>
        <c:noMultiLvlLbl val="0"/>
      </c:catAx>
      <c:valAx>
        <c:axId val="90328448"/>
        <c:scaling>
          <c:orientation val="minMax"/>
        </c:scaling>
        <c:delete val="0"/>
        <c:axPos val="l"/>
        <c:majorGridlines/>
        <c:numFmt formatCode="General" sourceLinked="1"/>
        <c:majorTickMark val="out"/>
        <c:minorTickMark val="none"/>
        <c:tickLblPos val="nextTo"/>
        <c:spPr>
          <a:ln>
            <a:noFill/>
          </a:ln>
        </c:spPr>
        <c:txPr>
          <a:bodyPr/>
          <a:lstStyle/>
          <a:p>
            <a:pPr>
              <a:defRPr sz="600">
                <a:solidFill>
                  <a:srgbClr val="4F4E50"/>
                </a:solidFill>
              </a:defRPr>
            </a:pPr>
            <a:endParaRPr lang="en-US"/>
          </a:p>
        </c:txPr>
        <c:crossAx val="90326912"/>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65142325466477E-2"/>
          <c:y val="6.9850768886664347E-2"/>
          <c:w val="0.85290615746335208"/>
          <c:h val="0.82078205175841801"/>
        </c:manualLayout>
      </c:layout>
      <c:lineChart>
        <c:grouping val="standard"/>
        <c:varyColors val="0"/>
        <c:ser>
          <c:idx val="0"/>
          <c:order val="0"/>
          <c:tx>
            <c:strRef>
              <c:f>'Slide 6'!$F$2</c:f>
              <c:strCache>
                <c:ptCount val="1"/>
                <c:pt idx="0">
                  <c:v>Germany</c:v>
                </c:pt>
              </c:strCache>
            </c:strRef>
          </c:tx>
          <c:marker>
            <c:symbol val="none"/>
          </c:marker>
          <c:cat>
            <c:strRef>
              <c:f>'Slide 6'!$A$3:$A$38</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6'!$F$3:$F$38</c:f>
              <c:numCache>
                <c:formatCode>General</c:formatCode>
                <c:ptCount val="36"/>
                <c:pt idx="0">
                  <c:v>2.84</c:v>
                </c:pt>
                <c:pt idx="1">
                  <c:v>3.78</c:v>
                </c:pt>
                <c:pt idx="2">
                  <c:v>3.95</c:v>
                </c:pt>
                <c:pt idx="3">
                  <c:v>4.95</c:v>
                </c:pt>
                <c:pt idx="4">
                  <c:v>4.4000000000000004</c:v>
                </c:pt>
                <c:pt idx="5">
                  <c:v>3.51</c:v>
                </c:pt>
                <c:pt idx="6">
                  <c:v>3.35</c:v>
                </c:pt>
                <c:pt idx="7">
                  <c:v>2.34</c:v>
                </c:pt>
                <c:pt idx="8">
                  <c:v>2.7</c:v>
                </c:pt>
                <c:pt idx="9">
                  <c:v>1.73</c:v>
                </c:pt>
                <c:pt idx="10">
                  <c:v>0.5</c:v>
                </c:pt>
                <c:pt idx="11">
                  <c:v>-1.78</c:v>
                </c:pt>
                <c:pt idx="12">
                  <c:v>-6.92</c:v>
                </c:pt>
                <c:pt idx="13">
                  <c:v>-6.61</c:v>
                </c:pt>
                <c:pt idx="14">
                  <c:v>-5.72</c:v>
                </c:pt>
                <c:pt idx="15">
                  <c:v>-3</c:v>
                </c:pt>
                <c:pt idx="16">
                  <c:v>2.33</c:v>
                </c:pt>
                <c:pt idx="17">
                  <c:v>4.3600000000000003</c:v>
                </c:pt>
                <c:pt idx="18">
                  <c:v>4.59</c:v>
                </c:pt>
                <c:pt idx="19">
                  <c:v>4.4400000000000004</c:v>
                </c:pt>
                <c:pt idx="20">
                  <c:v>5.55</c:v>
                </c:pt>
                <c:pt idx="21">
                  <c:v>3.56</c:v>
                </c:pt>
                <c:pt idx="22">
                  <c:v>3.18</c:v>
                </c:pt>
                <c:pt idx="23">
                  <c:v>2.42</c:v>
                </c:pt>
                <c:pt idx="24">
                  <c:v>0.89</c:v>
                </c:pt>
                <c:pt idx="25">
                  <c:v>0.83</c:v>
                </c:pt>
                <c:pt idx="26">
                  <c:v>0.52</c:v>
                </c:pt>
                <c:pt idx="27">
                  <c:v>0.11</c:v>
                </c:pt>
                <c:pt idx="28">
                  <c:v>-0.61</c:v>
                </c:pt>
                <c:pt idx="29">
                  <c:v>0.06</c:v>
                </c:pt>
                <c:pt idx="30">
                  <c:v>0.27</c:v>
                </c:pt>
                <c:pt idx="31">
                  <c:v>1.1399999999999999</c:v>
                </c:pt>
                <c:pt idx="32">
                  <c:v>2.33</c:v>
                </c:pt>
                <c:pt idx="33">
                  <c:v>1.43</c:v>
                </c:pt>
                <c:pt idx="34">
                  <c:v>1.2</c:v>
                </c:pt>
                <c:pt idx="35">
                  <c:v>1.45</c:v>
                </c:pt>
              </c:numCache>
            </c:numRef>
          </c:val>
          <c:smooth val="0"/>
        </c:ser>
        <c:ser>
          <c:idx val="1"/>
          <c:order val="1"/>
          <c:tx>
            <c:strRef>
              <c:f>'Slide 6'!$G$2</c:f>
              <c:strCache>
                <c:ptCount val="1"/>
                <c:pt idx="0">
                  <c:v>France</c:v>
                </c:pt>
              </c:strCache>
            </c:strRef>
          </c:tx>
          <c:marker>
            <c:symbol val="none"/>
          </c:marker>
          <c:cat>
            <c:strRef>
              <c:f>'Slide 6'!$A$3:$A$38</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6'!$G$3:$G$38</c:f>
              <c:numCache>
                <c:formatCode>General</c:formatCode>
                <c:ptCount val="36"/>
                <c:pt idx="0">
                  <c:v>2.21</c:v>
                </c:pt>
                <c:pt idx="1">
                  <c:v>3.09</c:v>
                </c:pt>
                <c:pt idx="2">
                  <c:v>2.48</c:v>
                </c:pt>
                <c:pt idx="3">
                  <c:v>2.56</c:v>
                </c:pt>
                <c:pt idx="4">
                  <c:v>2.61</c:v>
                </c:pt>
                <c:pt idx="5">
                  <c:v>2.15</c:v>
                </c:pt>
                <c:pt idx="6">
                  <c:v>2.5499999999999998</c:v>
                </c:pt>
                <c:pt idx="7">
                  <c:v>1.95</c:v>
                </c:pt>
                <c:pt idx="8">
                  <c:v>1.71</c:v>
                </c:pt>
                <c:pt idx="9">
                  <c:v>0.56999999999999995</c:v>
                </c:pt>
                <c:pt idx="10">
                  <c:v>-0.04</c:v>
                </c:pt>
                <c:pt idx="11">
                  <c:v>-1.86</c:v>
                </c:pt>
                <c:pt idx="12">
                  <c:v>-3.92</c:v>
                </c:pt>
                <c:pt idx="13">
                  <c:v>-3.51</c:v>
                </c:pt>
                <c:pt idx="14">
                  <c:v>-3.12</c:v>
                </c:pt>
                <c:pt idx="15">
                  <c:v>-0.87</c:v>
                </c:pt>
                <c:pt idx="16">
                  <c:v>1.1599999999999999</c:v>
                </c:pt>
                <c:pt idx="17">
                  <c:v>1.9</c:v>
                </c:pt>
                <c:pt idx="18">
                  <c:v>2.31</c:v>
                </c:pt>
                <c:pt idx="19">
                  <c:v>2.19</c:v>
                </c:pt>
                <c:pt idx="20">
                  <c:v>2.89</c:v>
                </c:pt>
                <c:pt idx="21">
                  <c:v>2.15</c:v>
                </c:pt>
                <c:pt idx="22">
                  <c:v>1.81</c:v>
                </c:pt>
                <c:pt idx="23">
                  <c:v>1.48</c:v>
                </c:pt>
                <c:pt idx="24">
                  <c:v>0.62</c:v>
                </c:pt>
                <c:pt idx="25">
                  <c:v>0.44</c:v>
                </c:pt>
                <c:pt idx="26">
                  <c:v>0.44</c:v>
                </c:pt>
                <c:pt idx="27">
                  <c:v>-0.02</c:v>
                </c:pt>
                <c:pt idx="28">
                  <c:v>-0.25</c:v>
                </c:pt>
                <c:pt idx="29">
                  <c:v>0.67</c:v>
                </c:pt>
                <c:pt idx="30">
                  <c:v>0.33</c:v>
                </c:pt>
                <c:pt idx="31">
                  <c:v>0.8</c:v>
                </c:pt>
                <c:pt idx="32">
                  <c:v>0.8</c:v>
                </c:pt>
                <c:pt idx="33">
                  <c:v>0.02</c:v>
                </c:pt>
                <c:pt idx="34">
                  <c:v>0.41</c:v>
                </c:pt>
                <c:pt idx="35">
                  <c:v>0.22</c:v>
                </c:pt>
              </c:numCache>
            </c:numRef>
          </c:val>
          <c:smooth val="0"/>
        </c:ser>
        <c:ser>
          <c:idx val="2"/>
          <c:order val="2"/>
          <c:tx>
            <c:strRef>
              <c:f>'Slide 6'!$H$2</c:f>
              <c:strCache>
                <c:ptCount val="1"/>
                <c:pt idx="0">
                  <c:v>Italy</c:v>
                </c:pt>
              </c:strCache>
            </c:strRef>
          </c:tx>
          <c:marker>
            <c:symbol val="none"/>
          </c:marker>
          <c:cat>
            <c:strRef>
              <c:f>'Slide 6'!$A$3:$A$38</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6'!$H$3:$H$38</c:f>
              <c:numCache>
                <c:formatCode>General</c:formatCode>
                <c:ptCount val="36"/>
                <c:pt idx="0">
                  <c:v>2.23</c:v>
                </c:pt>
                <c:pt idx="1">
                  <c:v>1.86</c:v>
                </c:pt>
                <c:pt idx="2">
                  <c:v>1.73</c:v>
                </c:pt>
                <c:pt idx="3">
                  <c:v>2.6</c:v>
                </c:pt>
                <c:pt idx="4">
                  <c:v>2.31</c:v>
                </c:pt>
                <c:pt idx="5">
                  <c:v>1.84</c:v>
                </c:pt>
                <c:pt idx="6">
                  <c:v>1.19</c:v>
                </c:pt>
                <c:pt idx="7">
                  <c:v>-0.01</c:v>
                </c:pt>
                <c:pt idx="8">
                  <c:v>0.7</c:v>
                </c:pt>
                <c:pt idx="9">
                  <c:v>-0.15</c:v>
                </c:pt>
                <c:pt idx="10">
                  <c:v>-1.31</c:v>
                </c:pt>
                <c:pt idx="11">
                  <c:v>-3.51</c:v>
                </c:pt>
                <c:pt idx="12">
                  <c:v>-7.2</c:v>
                </c:pt>
                <c:pt idx="13">
                  <c:v>-6.84</c:v>
                </c:pt>
                <c:pt idx="14">
                  <c:v>-5.08</c:v>
                </c:pt>
                <c:pt idx="15">
                  <c:v>-2.8</c:v>
                </c:pt>
                <c:pt idx="16">
                  <c:v>0.68</c:v>
                </c:pt>
                <c:pt idx="17">
                  <c:v>1.93</c:v>
                </c:pt>
                <c:pt idx="18">
                  <c:v>1.8</c:v>
                </c:pt>
                <c:pt idx="19">
                  <c:v>2.27</c:v>
                </c:pt>
                <c:pt idx="20">
                  <c:v>1.92</c:v>
                </c:pt>
                <c:pt idx="21">
                  <c:v>1.26</c:v>
                </c:pt>
                <c:pt idx="22">
                  <c:v>0.51</c:v>
                </c:pt>
                <c:pt idx="23">
                  <c:v>-0.75</c:v>
                </c:pt>
                <c:pt idx="24">
                  <c:v>-1.85</c:v>
                </c:pt>
                <c:pt idx="25">
                  <c:v>-2.42</c:v>
                </c:pt>
                <c:pt idx="26">
                  <c:v>-2.5099999999999998</c:v>
                </c:pt>
                <c:pt idx="27">
                  <c:v>-2.4700000000000002</c:v>
                </c:pt>
                <c:pt idx="28">
                  <c:v>-2.4700000000000002</c:v>
                </c:pt>
                <c:pt idx="29">
                  <c:v>-2.23</c:v>
                </c:pt>
                <c:pt idx="30">
                  <c:v>-1.84</c:v>
                </c:pt>
                <c:pt idx="31">
                  <c:v>-1.1599999999999999</c:v>
                </c:pt>
                <c:pt idx="32">
                  <c:v>-0.31</c:v>
                </c:pt>
                <c:pt idx="33">
                  <c:v>-0.36</c:v>
                </c:pt>
                <c:pt idx="34">
                  <c:v>-0.42</c:v>
                </c:pt>
                <c:pt idx="35">
                  <c:v>-0.33</c:v>
                </c:pt>
              </c:numCache>
            </c:numRef>
          </c:val>
          <c:smooth val="0"/>
        </c:ser>
        <c:ser>
          <c:idx val="3"/>
          <c:order val="3"/>
          <c:tx>
            <c:strRef>
              <c:f>'Slide 6'!$I$2</c:f>
              <c:strCache>
                <c:ptCount val="1"/>
                <c:pt idx="0">
                  <c:v>Spain</c:v>
                </c:pt>
              </c:strCache>
            </c:strRef>
          </c:tx>
          <c:spPr>
            <a:ln>
              <a:solidFill>
                <a:schemeClr val="accent5"/>
              </a:solidFill>
            </a:ln>
          </c:spPr>
          <c:marker>
            <c:symbol val="none"/>
          </c:marker>
          <c:cat>
            <c:strRef>
              <c:f>'Slide 6'!$A$3:$A$38</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6'!$I$3:$I$38</c:f>
              <c:numCache>
                <c:formatCode>General</c:formatCode>
                <c:ptCount val="36"/>
                <c:pt idx="0">
                  <c:v>4.1608000000000001</c:v>
                </c:pt>
                <c:pt idx="1">
                  <c:v>4.1844999999999999</c:v>
                </c:pt>
                <c:pt idx="2">
                  <c:v>4.2236000000000002</c:v>
                </c:pt>
                <c:pt idx="3">
                  <c:v>4.1280999999999999</c:v>
                </c:pt>
                <c:pt idx="4">
                  <c:v>4.0641999999999996</c:v>
                </c:pt>
                <c:pt idx="5">
                  <c:v>3.8268</c:v>
                </c:pt>
                <c:pt idx="6">
                  <c:v>3.6394000000000002</c:v>
                </c:pt>
                <c:pt idx="7">
                  <c:v>3.5537000000000001</c:v>
                </c:pt>
                <c:pt idx="8">
                  <c:v>2.9691999999999998</c:v>
                </c:pt>
                <c:pt idx="9">
                  <c:v>2.1960999999999999</c:v>
                </c:pt>
                <c:pt idx="10">
                  <c:v>0.61419999999999997</c:v>
                </c:pt>
                <c:pt idx="11">
                  <c:v>-1.2569999999999999</c:v>
                </c:pt>
                <c:pt idx="12">
                  <c:v>-3.2734999999999999</c:v>
                </c:pt>
                <c:pt idx="13">
                  <c:v>-4.2625999999999999</c:v>
                </c:pt>
                <c:pt idx="14">
                  <c:v>-3.8355999999999999</c:v>
                </c:pt>
                <c:pt idx="15">
                  <c:v>-2.9138000000000002</c:v>
                </c:pt>
                <c:pt idx="16">
                  <c:v>-1.0422</c:v>
                </c:pt>
                <c:pt idx="17">
                  <c:v>0.114</c:v>
                </c:pt>
                <c:pt idx="18">
                  <c:v>0.46639999999999998</c:v>
                </c:pt>
                <c:pt idx="19">
                  <c:v>0.53090000000000004</c:v>
                </c:pt>
                <c:pt idx="20">
                  <c:v>0.10349999999999999</c:v>
                </c:pt>
                <c:pt idx="21">
                  <c:v>-0.39200000000000002</c:v>
                </c:pt>
                <c:pt idx="22">
                  <c:v>-0.90800000000000003</c:v>
                </c:pt>
                <c:pt idx="23">
                  <c:v>-1.2722</c:v>
                </c:pt>
                <c:pt idx="24">
                  <c:v>-1.7383</c:v>
                </c:pt>
                <c:pt idx="25">
                  <c:v>-2.0636000000000001</c:v>
                </c:pt>
                <c:pt idx="26">
                  <c:v>-2.0871</c:v>
                </c:pt>
                <c:pt idx="27">
                  <c:v>-2.4704000000000002</c:v>
                </c:pt>
                <c:pt idx="28">
                  <c:v>-2.2006999999999999</c:v>
                </c:pt>
                <c:pt idx="29">
                  <c:v>-1.6579999999999999</c:v>
                </c:pt>
                <c:pt idx="30">
                  <c:v>-1.0391999999999999</c:v>
                </c:pt>
                <c:pt idx="31">
                  <c:v>5.0000000000000001E-4</c:v>
                </c:pt>
                <c:pt idx="32">
                  <c:v>0.63319999999999999</c:v>
                </c:pt>
                <c:pt idx="33">
                  <c:v>1.2491000000000001</c:v>
                </c:pt>
                <c:pt idx="34">
                  <c:v>1.6422000000000001</c:v>
                </c:pt>
                <c:pt idx="35">
                  <c:v>2.0308999999999999</c:v>
                </c:pt>
              </c:numCache>
            </c:numRef>
          </c:val>
          <c:smooth val="0"/>
        </c:ser>
        <c:dLbls>
          <c:showLegendKey val="0"/>
          <c:showVal val="0"/>
          <c:showCatName val="0"/>
          <c:showSerName val="0"/>
          <c:showPercent val="0"/>
          <c:showBubbleSize val="0"/>
        </c:dLbls>
        <c:marker val="1"/>
        <c:smooth val="0"/>
        <c:axId val="90363008"/>
        <c:axId val="90364544"/>
      </c:lineChart>
      <c:catAx>
        <c:axId val="90363008"/>
        <c:scaling>
          <c:orientation val="minMax"/>
        </c:scaling>
        <c:delete val="0"/>
        <c:axPos val="b"/>
        <c:majorTickMark val="out"/>
        <c:minorTickMark val="none"/>
        <c:tickLblPos val="low"/>
        <c:txPr>
          <a:bodyPr/>
          <a:lstStyle/>
          <a:p>
            <a:pPr>
              <a:defRPr sz="600">
                <a:solidFill>
                  <a:srgbClr val="4F4E50"/>
                </a:solidFill>
              </a:defRPr>
            </a:pPr>
            <a:endParaRPr lang="en-US"/>
          </a:p>
        </c:txPr>
        <c:crossAx val="90364544"/>
        <c:crosses val="autoZero"/>
        <c:auto val="1"/>
        <c:lblAlgn val="ctr"/>
        <c:lblOffset val="100"/>
        <c:tickLblSkip val="6"/>
        <c:tickMarkSkip val="6"/>
        <c:noMultiLvlLbl val="0"/>
      </c:catAx>
      <c:valAx>
        <c:axId val="90364544"/>
        <c:scaling>
          <c:orientation val="minMax"/>
        </c:scaling>
        <c:delete val="0"/>
        <c:axPos val="l"/>
        <c:majorGridlines/>
        <c:numFmt formatCode="General" sourceLinked="1"/>
        <c:majorTickMark val="out"/>
        <c:minorTickMark val="none"/>
        <c:tickLblPos val="nextTo"/>
        <c:spPr>
          <a:ln>
            <a:noFill/>
          </a:ln>
        </c:spPr>
        <c:txPr>
          <a:bodyPr/>
          <a:lstStyle/>
          <a:p>
            <a:pPr>
              <a:defRPr sz="600">
                <a:solidFill>
                  <a:srgbClr val="4F4E50"/>
                </a:solidFill>
              </a:defRPr>
            </a:pPr>
            <a:endParaRPr lang="en-US"/>
          </a:p>
        </c:txPr>
        <c:crossAx val="90363008"/>
        <c:crosses val="autoZero"/>
        <c:crossBetween val="between"/>
      </c:valAx>
    </c:plotArea>
    <c:legend>
      <c:legendPos val="b"/>
      <c:layout>
        <c:manualLayout>
          <c:xMode val="edge"/>
          <c:yMode val="edge"/>
          <c:x val="5.0032481402767101E-2"/>
          <c:y val="5.162143468296513E-2"/>
          <c:w val="0.89999984660494559"/>
          <c:h val="0.11822866669692594"/>
        </c:manualLayout>
      </c:layout>
      <c:overlay val="0"/>
      <c:txPr>
        <a:bodyPr/>
        <a:lstStyle/>
        <a:p>
          <a:pPr>
            <a:defRPr sz="700"/>
          </a:pPr>
          <a:endParaRPr lang="en-US"/>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62549457437196E-2"/>
          <c:y val="0.12680458766216701"/>
          <c:w val="0.87681771121893404"/>
          <c:h val="0.77451830880900197"/>
        </c:manualLayout>
      </c:layout>
      <c:lineChart>
        <c:grouping val="standard"/>
        <c:varyColors val="0"/>
        <c:ser>
          <c:idx val="0"/>
          <c:order val="0"/>
          <c:tx>
            <c:strRef>
              <c:f>'Slide 6'!$J$2</c:f>
              <c:strCache>
                <c:ptCount val="1"/>
                <c:pt idx="0">
                  <c:v>Australia</c:v>
                </c:pt>
              </c:strCache>
            </c:strRef>
          </c:tx>
          <c:spPr>
            <a:ln>
              <a:solidFill>
                <a:srgbClr val="0079C1"/>
              </a:solidFill>
            </a:ln>
          </c:spPr>
          <c:marker>
            <c:symbol val="none"/>
          </c:marker>
          <c:cat>
            <c:strRef>
              <c:f>'Slide 6'!$A$3:$A$38</c:f>
              <c:strCache>
                <c:ptCount val="36"/>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strCache>
            </c:strRef>
          </c:cat>
          <c:val>
            <c:numRef>
              <c:f>'Slide 6'!$J$3:$J$38</c:f>
              <c:numCache>
                <c:formatCode>General</c:formatCode>
                <c:ptCount val="36"/>
                <c:pt idx="0">
                  <c:v>2.74</c:v>
                </c:pt>
                <c:pt idx="1">
                  <c:v>2.46</c:v>
                </c:pt>
                <c:pt idx="2">
                  <c:v>2.29</c:v>
                </c:pt>
                <c:pt idx="3">
                  <c:v>3.13</c:v>
                </c:pt>
                <c:pt idx="4">
                  <c:v>4.51</c:v>
                </c:pt>
                <c:pt idx="5">
                  <c:v>5.1000000000000014</c:v>
                </c:pt>
                <c:pt idx="6">
                  <c:v>4.7699999999999996</c:v>
                </c:pt>
                <c:pt idx="7">
                  <c:v>3.73</c:v>
                </c:pt>
                <c:pt idx="8">
                  <c:v>3.43</c:v>
                </c:pt>
                <c:pt idx="9">
                  <c:v>2.93</c:v>
                </c:pt>
                <c:pt idx="10">
                  <c:v>2.88</c:v>
                </c:pt>
                <c:pt idx="11">
                  <c:v>1.48</c:v>
                </c:pt>
                <c:pt idx="12">
                  <c:v>1.24</c:v>
                </c:pt>
                <c:pt idx="13">
                  <c:v>1.34</c:v>
                </c:pt>
                <c:pt idx="14">
                  <c:v>1.05</c:v>
                </c:pt>
                <c:pt idx="15">
                  <c:v>2.64</c:v>
                </c:pt>
                <c:pt idx="16">
                  <c:v>2.02</c:v>
                </c:pt>
                <c:pt idx="17">
                  <c:v>2.15</c:v>
                </c:pt>
                <c:pt idx="18">
                  <c:v>2.2599999999999998</c:v>
                </c:pt>
                <c:pt idx="19">
                  <c:v>2.61</c:v>
                </c:pt>
                <c:pt idx="20">
                  <c:v>1.85</c:v>
                </c:pt>
                <c:pt idx="21">
                  <c:v>2.57</c:v>
                </c:pt>
                <c:pt idx="22">
                  <c:v>3.3</c:v>
                </c:pt>
                <c:pt idx="23">
                  <c:v>3.15</c:v>
                </c:pt>
                <c:pt idx="24">
                  <c:v>4.6100000000000003</c:v>
                </c:pt>
                <c:pt idx="25">
                  <c:v>3.85</c:v>
                </c:pt>
                <c:pt idx="26">
                  <c:v>3.24</c:v>
                </c:pt>
                <c:pt idx="27">
                  <c:v>2.73</c:v>
                </c:pt>
                <c:pt idx="28">
                  <c:v>1.96</c:v>
                </c:pt>
                <c:pt idx="29">
                  <c:v>2.14</c:v>
                </c:pt>
                <c:pt idx="30">
                  <c:v>1.93</c:v>
                </c:pt>
                <c:pt idx="31">
                  <c:v>2.2000000000000002</c:v>
                </c:pt>
                <c:pt idx="32">
                  <c:v>2.98</c:v>
                </c:pt>
                <c:pt idx="33">
                  <c:v>2.72</c:v>
                </c:pt>
                <c:pt idx="34">
                  <c:v>2.66</c:v>
                </c:pt>
                <c:pt idx="35">
                  <c:v>2.4700000000000002</c:v>
                </c:pt>
              </c:numCache>
            </c:numRef>
          </c:val>
          <c:smooth val="0"/>
        </c:ser>
        <c:dLbls>
          <c:showLegendKey val="0"/>
          <c:showVal val="0"/>
          <c:showCatName val="0"/>
          <c:showSerName val="0"/>
          <c:showPercent val="0"/>
          <c:showBubbleSize val="0"/>
        </c:dLbls>
        <c:marker val="1"/>
        <c:smooth val="0"/>
        <c:axId val="90396928"/>
        <c:axId val="90398720"/>
      </c:lineChart>
      <c:catAx>
        <c:axId val="90396928"/>
        <c:scaling>
          <c:orientation val="minMax"/>
        </c:scaling>
        <c:delete val="0"/>
        <c:axPos val="b"/>
        <c:majorTickMark val="out"/>
        <c:minorTickMark val="none"/>
        <c:tickLblPos val="low"/>
        <c:txPr>
          <a:bodyPr/>
          <a:lstStyle/>
          <a:p>
            <a:pPr>
              <a:defRPr sz="600">
                <a:solidFill>
                  <a:srgbClr val="4F4E50"/>
                </a:solidFill>
              </a:defRPr>
            </a:pPr>
            <a:endParaRPr lang="en-US"/>
          </a:p>
        </c:txPr>
        <c:crossAx val="90398720"/>
        <c:crosses val="autoZero"/>
        <c:auto val="1"/>
        <c:lblAlgn val="ctr"/>
        <c:lblOffset val="100"/>
        <c:tickLblSkip val="6"/>
        <c:tickMarkSkip val="6"/>
        <c:noMultiLvlLbl val="0"/>
      </c:catAx>
      <c:valAx>
        <c:axId val="90398720"/>
        <c:scaling>
          <c:orientation val="minMax"/>
        </c:scaling>
        <c:delete val="0"/>
        <c:axPos val="l"/>
        <c:majorGridlines/>
        <c:numFmt formatCode="General" sourceLinked="1"/>
        <c:majorTickMark val="out"/>
        <c:minorTickMark val="none"/>
        <c:tickLblPos val="nextTo"/>
        <c:spPr>
          <a:ln>
            <a:noFill/>
          </a:ln>
        </c:spPr>
        <c:txPr>
          <a:bodyPr/>
          <a:lstStyle/>
          <a:p>
            <a:pPr>
              <a:defRPr sz="600">
                <a:solidFill>
                  <a:srgbClr val="4F4E50"/>
                </a:solidFill>
              </a:defRPr>
            </a:pPr>
            <a:endParaRPr lang="en-US"/>
          </a:p>
        </c:txPr>
        <c:crossAx val="90396928"/>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87589699784303E-2"/>
          <c:y val="9.5225523059831396E-2"/>
          <c:w val="0.81079757542267195"/>
          <c:h val="0.752705039945198"/>
        </c:manualLayout>
      </c:layout>
      <c:lineChart>
        <c:grouping val="standard"/>
        <c:varyColors val="0"/>
        <c:ser>
          <c:idx val="0"/>
          <c:order val="0"/>
          <c:tx>
            <c:strRef>
              <c:f>'Slide 7'!$B$2</c:f>
              <c:strCache>
                <c:ptCount val="1"/>
                <c:pt idx="0">
                  <c:v>China</c:v>
                </c:pt>
              </c:strCache>
            </c:strRef>
          </c:tx>
          <c:marker>
            <c:symbol val="none"/>
          </c:marker>
          <c:cat>
            <c:numRef>
              <c:f>'Slide 7'!$A$3:$A$112</c:f>
              <c:numCache>
                <c:formatCode>m/d/yy</c:formatCode>
                <c:ptCount val="110"/>
                <c:pt idx="0">
                  <c:v>38732</c:v>
                </c:pt>
                <c:pt idx="1">
                  <c:v>38763</c:v>
                </c:pt>
                <c:pt idx="2">
                  <c:v>38791</c:v>
                </c:pt>
                <c:pt idx="3">
                  <c:v>38822</c:v>
                </c:pt>
                <c:pt idx="4">
                  <c:v>38852</c:v>
                </c:pt>
                <c:pt idx="5">
                  <c:v>38883</c:v>
                </c:pt>
                <c:pt idx="6">
                  <c:v>38913</c:v>
                </c:pt>
                <c:pt idx="7">
                  <c:v>38944</c:v>
                </c:pt>
                <c:pt idx="8">
                  <c:v>38975</c:v>
                </c:pt>
                <c:pt idx="9">
                  <c:v>39005</c:v>
                </c:pt>
                <c:pt idx="10">
                  <c:v>39036</c:v>
                </c:pt>
                <c:pt idx="11">
                  <c:v>39066</c:v>
                </c:pt>
                <c:pt idx="12">
                  <c:v>39097</c:v>
                </c:pt>
                <c:pt idx="13">
                  <c:v>39128</c:v>
                </c:pt>
                <c:pt idx="14">
                  <c:v>39156</c:v>
                </c:pt>
                <c:pt idx="15">
                  <c:v>39187</c:v>
                </c:pt>
                <c:pt idx="16">
                  <c:v>39217</c:v>
                </c:pt>
                <c:pt idx="17">
                  <c:v>39248</c:v>
                </c:pt>
                <c:pt idx="18">
                  <c:v>39278</c:v>
                </c:pt>
                <c:pt idx="19">
                  <c:v>39309</c:v>
                </c:pt>
                <c:pt idx="20">
                  <c:v>39340</c:v>
                </c:pt>
                <c:pt idx="21">
                  <c:v>39370</c:v>
                </c:pt>
                <c:pt idx="22">
                  <c:v>39401</c:v>
                </c:pt>
                <c:pt idx="23">
                  <c:v>39431</c:v>
                </c:pt>
                <c:pt idx="24">
                  <c:v>39462</c:v>
                </c:pt>
                <c:pt idx="25">
                  <c:v>39493</c:v>
                </c:pt>
                <c:pt idx="26">
                  <c:v>39522</c:v>
                </c:pt>
                <c:pt idx="27">
                  <c:v>39553</c:v>
                </c:pt>
                <c:pt idx="28">
                  <c:v>39583</c:v>
                </c:pt>
                <c:pt idx="29">
                  <c:v>39614</c:v>
                </c:pt>
                <c:pt idx="30">
                  <c:v>39644</c:v>
                </c:pt>
                <c:pt idx="31">
                  <c:v>39675</c:v>
                </c:pt>
                <c:pt idx="32">
                  <c:v>39706</c:v>
                </c:pt>
                <c:pt idx="33">
                  <c:v>39736</c:v>
                </c:pt>
                <c:pt idx="34">
                  <c:v>39767</c:v>
                </c:pt>
                <c:pt idx="35">
                  <c:v>39797</c:v>
                </c:pt>
                <c:pt idx="36">
                  <c:v>39828</c:v>
                </c:pt>
                <c:pt idx="37">
                  <c:v>39859</c:v>
                </c:pt>
                <c:pt idx="38">
                  <c:v>39887</c:v>
                </c:pt>
                <c:pt idx="39">
                  <c:v>39918</c:v>
                </c:pt>
                <c:pt idx="40">
                  <c:v>39948</c:v>
                </c:pt>
                <c:pt idx="41">
                  <c:v>39979</c:v>
                </c:pt>
                <c:pt idx="42">
                  <c:v>40009</c:v>
                </c:pt>
                <c:pt idx="43">
                  <c:v>40040</c:v>
                </c:pt>
                <c:pt idx="44">
                  <c:v>40071</c:v>
                </c:pt>
                <c:pt idx="45">
                  <c:v>40101</c:v>
                </c:pt>
                <c:pt idx="46">
                  <c:v>40132</c:v>
                </c:pt>
                <c:pt idx="47">
                  <c:v>40162</c:v>
                </c:pt>
                <c:pt idx="48">
                  <c:v>40193</c:v>
                </c:pt>
                <c:pt idx="49">
                  <c:v>40224</c:v>
                </c:pt>
                <c:pt idx="50">
                  <c:v>40252</c:v>
                </c:pt>
                <c:pt idx="51">
                  <c:v>40283</c:v>
                </c:pt>
                <c:pt idx="52">
                  <c:v>40313</c:v>
                </c:pt>
                <c:pt idx="53">
                  <c:v>40344</c:v>
                </c:pt>
                <c:pt idx="54">
                  <c:v>40374</c:v>
                </c:pt>
                <c:pt idx="55">
                  <c:v>40405</c:v>
                </c:pt>
                <c:pt idx="56">
                  <c:v>40436</c:v>
                </c:pt>
                <c:pt idx="57">
                  <c:v>40466</c:v>
                </c:pt>
                <c:pt idx="58">
                  <c:v>40497</c:v>
                </c:pt>
                <c:pt idx="59">
                  <c:v>40527</c:v>
                </c:pt>
                <c:pt idx="60">
                  <c:v>40558</c:v>
                </c:pt>
                <c:pt idx="61">
                  <c:v>40589</c:v>
                </c:pt>
                <c:pt idx="62">
                  <c:v>40617</c:v>
                </c:pt>
                <c:pt idx="63">
                  <c:v>40648</c:v>
                </c:pt>
                <c:pt idx="64">
                  <c:v>40678</c:v>
                </c:pt>
                <c:pt idx="65">
                  <c:v>40709</c:v>
                </c:pt>
                <c:pt idx="66">
                  <c:v>40739</c:v>
                </c:pt>
                <c:pt idx="67">
                  <c:v>40770</c:v>
                </c:pt>
                <c:pt idx="68">
                  <c:v>40801</c:v>
                </c:pt>
                <c:pt idx="69">
                  <c:v>40831</c:v>
                </c:pt>
                <c:pt idx="70">
                  <c:v>40862</c:v>
                </c:pt>
                <c:pt idx="71">
                  <c:v>40892</c:v>
                </c:pt>
                <c:pt idx="72">
                  <c:v>40923</c:v>
                </c:pt>
                <c:pt idx="73">
                  <c:v>40954</c:v>
                </c:pt>
                <c:pt idx="74">
                  <c:v>40983</c:v>
                </c:pt>
                <c:pt idx="75">
                  <c:v>41014</c:v>
                </c:pt>
                <c:pt idx="76">
                  <c:v>41044</c:v>
                </c:pt>
                <c:pt idx="77">
                  <c:v>41075</c:v>
                </c:pt>
                <c:pt idx="78">
                  <c:v>41105</c:v>
                </c:pt>
                <c:pt idx="79">
                  <c:v>41136</c:v>
                </c:pt>
                <c:pt idx="80">
                  <c:v>41167</c:v>
                </c:pt>
                <c:pt idx="81">
                  <c:v>41197</c:v>
                </c:pt>
                <c:pt idx="82">
                  <c:v>41228</c:v>
                </c:pt>
                <c:pt idx="83">
                  <c:v>41258</c:v>
                </c:pt>
                <c:pt idx="84">
                  <c:v>41289</c:v>
                </c:pt>
                <c:pt idx="85">
                  <c:v>41320</c:v>
                </c:pt>
                <c:pt idx="86">
                  <c:v>41348</c:v>
                </c:pt>
                <c:pt idx="87">
                  <c:v>41379</c:v>
                </c:pt>
                <c:pt idx="88">
                  <c:v>41409</c:v>
                </c:pt>
                <c:pt idx="89">
                  <c:v>41440</c:v>
                </c:pt>
                <c:pt idx="90">
                  <c:v>41470</c:v>
                </c:pt>
                <c:pt idx="91">
                  <c:v>41501</c:v>
                </c:pt>
                <c:pt idx="92">
                  <c:v>41532</c:v>
                </c:pt>
                <c:pt idx="93">
                  <c:v>41562</c:v>
                </c:pt>
                <c:pt idx="94">
                  <c:v>41593</c:v>
                </c:pt>
                <c:pt idx="95">
                  <c:v>41623</c:v>
                </c:pt>
                <c:pt idx="96">
                  <c:v>41654</c:v>
                </c:pt>
                <c:pt idx="97">
                  <c:v>41685</c:v>
                </c:pt>
                <c:pt idx="98">
                  <c:v>41713</c:v>
                </c:pt>
                <c:pt idx="99">
                  <c:v>41744</c:v>
                </c:pt>
                <c:pt idx="100">
                  <c:v>41774</c:v>
                </c:pt>
                <c:pt idx="101">
                  <c:v>41805</c:v>
                </c:pt>
                <c:pt idx="102">
                  <c:v>41835</c:v>
                </c:pt>
                <c:pt idx="103">
                  <c:v>41866</c:v>
                </c:pt>
                <c:pt idx="104">
                  <c:v>41897</c:v>
                </c:pt>
                <c:pt idx="105">
                  <c:v>41927</c:v>
                </c:pt>
                <c:pt idx="106">
                  <c:v>41958</c:v>
                </c:pt>
                <c:pt idx="107">
                  <c:v>41988</c:v>
                </c:pt>
                <c:pt idx="108">
                  <c:v>42019</c:v>
                </c:pt>
                <c:pt idx="109">
                  <c:v>42050</c:v>
                </c:pt>
              </c:numCache>
            </c:numRef>
          </c:cat>
          <c:val>
            <c:numRef>
              <c:f>'Slide 7'!$B$3:$B$112</c:f>
              <c:numCache>
                <c:formatCode>General</c:formatCode>
                <c:ptCount val="110"/>
                <c:pt idx="0">
                  <c:v>50.2</c:v>
                </c:pt>
                <c:pt idx="1">
                  <c:v>50.7</c:v>
                </c:pt>
                <c:pt idx="2">
                  <c:v>51</c:v>
                </c:pt>
                <c:pt idx="3">
                  <c:v>52.7</c:v>
                </c:pt>
                <c:pt idx="4">
                  <c:v>52.900000000000013</c:v>
                </c:pt>
                <c:pt idx="5">
                  <c:v>52.900000000000013</c:v>
                </c:pt>
                <c:pt idx="6">
                  <c:v>53</c:v>
                </c:pt>
                <c:pt idx="7">
                  <c:v>52.6</c:v>
                </c:pt>
                <c:pt idx="8">
                  <c:v>52.400000000000013</c:v>
                </c:pt>
                <c:pt idx="9">
                  <c:v>52.1</c:v>
                </c:pt>
                <c:pt idx="10">
                  <c:v>53</c:v>
                </c:pt>
                <c:pt idx="11">
                  <c:v>52.400000000000013</c:v>
                </c:pt>
                <c:pt idx="12">
                  <c:v>52</c:v>
                </c:pt>
                <c:pt idx="13">
                  <c:v>53</c:v>
                </c:pt>
                <c:pt idx="14">
                  <c:v>52.3</c:v>
                </c:pt>
                <c:pt idx="15">
                  <c:v>53.3</c:v>
                </c:pt>
                <c:pt idx="16">
                  <c:v>54.1</c:v>
                </c:pt>
                <c:pt idx="17">
                  <c:v>55</c:v>
                </c:pt>
                <c:pt idx="18">
                  <c:v>53.2</c:v>
                </c:pt>
                <c:pt idx="19">
                  <c:v>53.400000000000013</c:v>
                </c:pt>
                <c:pt idx="20">
                  <c:v>55</c:v>
                </c:pt>
                <c:pt idx="21">
                  <c:v>55.2</c:v>
                </c:pt>
                <c:pt idx="22">
                  <c:v>52.8</c:v>
                </c:pt>
                <c:pt idx="23">
                  <c:v>53.3</c:v>
                </c:pt>
                <c:pt idx="24">
                  <c:v>53.2</c:v>
                </c:pt>
                <c:pt idx="25">
                  <c:v>52.8</c:v>
                </c:pt>
                <c:pt idx="26">
                  <c:v>54.400000000000013</c:v>
                </c:pt>
                <c:pt idx="27">
                  <c:v>55.400000000000013</c:v>
                </c:pt>
                <c:pt idx="28">
                  <c:v>54.7</c:v>
                </c:pt>
                <c:pt idx="29">
                  <c:v>53.3</c:v>
                </c:pt>
                <c:pt idx="30">
                  <c:v>53.3</c:v>
                </c:pt>
                <c:pt idx="31">
                  <c:v>49.2</c:v>
                </c:pt>
                <c:pt idx="32">
                  <c:v>47.7</c:v>
                </c:pt>
                <c:pt idx="33">
                  <c:v>45.2</c:v>
                </c:pt>
                <c:pt idx="34">
                  <c:v>40.900000000000013</c:v>
                </c:pt>
                <c:pt idx="35">
                  <c:v>41.2</c:v>
                </c:pt>
                <c:pt idx="36">
                  <c:v>42.2</c:v>
                </c:pt>
                <c:pt idx="37">
                  <c:v>45.1</c:v>
                </c:pt>
                <c:pt idx="38">
                  <c:v>44.8</c:v>
                </c:pt>
                <c:pt idx="39">
                  <c:v>50.1</c:v>
                </c:pt>
                <c:pt idx="40">
                  <c:v>51.2</c:v>
                </c:pt>
                <c:pt idx="41">
                  <c:v>51.8</c:v>
                </c:pt>
                <c:pt idx="42">
                  <c:v>52.8</c:v>
                </c:pt>
                <c:pt idx="43">
                  <c:v>55.1</c:v>
                </c:pt>
                <c:pt idx="44">
                  <c:v>55</c:v>
                </c:pt>
                <c:pt idx="45">
                  <c:v>55.400000000000013</c:v>
                </c:pt>
                <c:pt idx="46">
                  <c:v>55.7</c:v>
                </c:pt>
                <c:pt idx="47">
                  <c:v>56.1</c:v>
                </c:pt>
                <c:pt idx="48">
                  <c:v>57.400000000000013</c:v>
                </c:pt>
                <c:pt idx="49">
                  <c:v>55.8</c:v>
                </c:pt>
                <c:pt idx="50">
                  <c:v>56.7</c:v>
                </c:pt>
                <c:pt idx="51">
                  <c:v>55.2</c:v>
                </c:pt>
                <c:pt idx="52">
                  <c:v>52.7</c:v>
                </c:pt>
                <c:pt idx="53">
                  <c:v>50.400000000000013</c:v>
                </c:pt>
                <c:pt idx="54">
                  <c:v>49.400000000000013</c:v>
                </c:pt>
                <c:pt idx="55">
                  <c:v>51.900000000000013</c:v>
                </c:pt>
                <c:pt idx="56">
                  <c:v>52.900000000000013</c:v>
                </c:pt>
                <c:pt idx="57">
                  <c:v>54.8</c:v>
                </c:pt>
                <c:pt idx="58">
                  <c:v>55.3</c:v>
                </c:pt>
                <c:pt idx="59">
                  <c:v>54.400000000000013</c:v>
                </c:pt>
                <c:pt idx="60">
                  <c:v>54.5</c:v>
                </c:pt>
                <c:pt idx="61">
                  <c:v>51.7</c:v>
                </c:pt>
                <c:pt idx="62">
                  <c:v>51.8</c:v>
                </c:pt>
                <c:pt idx="63">
                  <c:v>51.8</c:v>
                </c:pt>
                <c:pt idx="64">
                  <c:v>51.6</c:v>
                </c:pt>
                <c:pt idx="65">
                  <c:v>50.1</c:v>
                </c:pt>
                <c:pt idx="66">
                  <c:v>49.3</c:v>
                </c:pt>
                <c:pt idx="67">
                  <c:v>49.900000000000013</c:v>
                </c:pt>
                <c:pt idx="68">
                  <c:v>49.900000000000013</c:v>
                </c:pt>
                <c:pt idx="69">
                  <c:v>51</c:v>
                </c:pt>
                <c:pt idx="70">
                  <c:v>47.7</c:v>
                </c:pt>
                <c:pt idx="71">
                  <c:v>48.7</c:v>
                </c:pt>
                <c:pt idx="72">
                  <c:v>48.8</c:v>
                </c:pt>
                <c:pt idx="73">
                  <c:v>49.6</c:v>
                </c:pt>
                <c:pt idx="74">
                  <c:v>48.3</c:v>
                </c:pt>
                <c:pt idx="75">
                  <c:v>49.3</c:v>
                </c:pt>
                <c:pt idx="76">
                  <c:v>48.400000000000013</c:v>
                </c:pt>
                <c:pt idx="77">
                  <c:v>48.2</c:v>
                </c:pt>
                <c:pt idx="78">
                  <c:v>49.3</c:v>
                </c:pt>
                <c:pt idx="79">
                  <c:v>47.6</c:v>
                </c:pt>
                <c:pt idx="80">
                  <c:v>47.900000000000013</c:v>
                </c:pt>
                <c:pt idx="81">
                  <c:v>49.5</c:v>
                </c:pt>
                <c:pt idx="82">
                  <c:v>50.5</c:v>
                </c:pt>
                <c:pt idx="83">
                  <c:v>51.5</c:v>
                </c:pt>
                <c:pt idx="84">
                  <c:v>52.3</c:v>
                </c:pt>
                <c:pt idx="85">
                  <c:v>50.400000000000013</c:v>
                </c:pt>
                <c:pt idx="86">
                  <c:v>51.6</c:v>
                </c:pt>
                <c:pt idx="87">
                  <c:v>50.400000000000013</c:v>
                </c:pt>
                <c:pt idx="88">
                  <c:v>49.2</c:v>
                </c:pt>
                <c:pt idx="89">
                  <c:v>48.2</c:v>
                </c:pt>
                <c:pt idx="90">
                  <c:v>47.7</c:v>
                </c:pt>
                <c:pt idx="91">
                  <c:v>50.1</c:v>
                </c:pt>
                <c:pt idx="92">
                  <c:v>50.2</c:v>
                </c:pt>
                <c:pt idx="93">
                  <c:v>50.900000000000013</c:v>
                </c:pt>
                <c:pt idx="94">
                  <c:v>50.8</c:v>
                </c:pt>
                <c:pt idx="95">
                  <c:v>50.5</c:v>
                </c:pt>
                <c:pt idx="96">
                  <c:v>49.5</c:v>
                </c:pt>
                <c:pt idx="97">
                  <c:v>48.5</c:v>
                </c:pt>
                <c:pt idx="98">
                  <c:v>48</c:v>
                </c:pt>
                <c:pt idx="99">
                  <c:v>48.1</c:v>
                </c:pt>
                <c:pt idx="100">
                  <c:v>49.400000000000013</c:v>
                </c:pt>
                <c:pt idx="101">
                  <c:v>50.7</c:v>
                </c:pt>
                <c:pt idx="102">
                  <c:v>51.7</c:v>
                </c:pt>
                <c:pt idx="103">
                  <c:v>50.2</c:v>
                </c:pt>
                <c:pt idx="104">
                  <c:v>50.2</c:v>
                </c:pt>
                <c:pt idx="105">
                  <c:v>50.400000000000013</c:v>
                </c:pt>
                <c:pt idx="106">
                  <c:v>50</c:v>
                </c:pt>
                <c:pt idx="107">
                  <c:v>49.6</c:v>
                </c:pt>
                <c:pt idx="108">
                  <c:v>49.7</c:v>
                </c:pt>
                <c:pt idx="109">
                  <c:v>50.7</c:v>
                </c:pt>
              </c:numCache>
            </c:numRef>
          </c:val>
          <c:smooth val="0"/>
        </c:ser>
        <c:ser>
          <c:idx val="1"/>
          <c:order val="1"/>
          <c:tx>
            <c:strRef>
              <c:f>'Slide 7'!$C$2</c:f>
              <c:strCache>
                <c:ptCount val="1"/>
                <c:pt idx="0">
                  <c:v>US</c:v>
                </c:pt>
              </c:strCache>
            </c:strRef>
          </c:tx>
          <c:marker>
            <c:symbol val="none"/>
          </c:marker>
          <c:cat>
            <c:numRef>
              <c:f>'Slide 7'!$A$3:$A$112</c:f>
              <c:numCache>
                <c:formatCode>m/d/yy</c:formatCode>
                <c:ptCount val="110"/>
                <c:pt idx="0">
                  <c:v>38732</c:v>
                </c:pt>
                <c:pt idx="1">
                  <c:v>38763</c:v>
                </c:pt>
                <c:pt idx="2">
                  <c:v>38791</c:v>
                </c:pt>
                <c:pt idx="3">
                  <c:v>38822</c:v>
                </c:pt>
                <c:pt idx="4">
                  <c:v>38852</c:v>
                </c:pt>
                <c:pt idx="5">
                  <c:v>38883</c:v>
                </c:pt>
                <c:pt idx="6">
                  <c:v>38913</c:v>
                </c:pt>
                <c:pt idx="7">
                  <c:v>38944</c:v>
                </c:pt>
                <c:pt idx="8">
                  <c:v>38975</c:v>
                </c:pt>
                <c:pt idx="9">
                  <c:v>39005</c:v>
                </c:pt>
                <c:pt idx="10">
                  <c:v>39036</c:v>
                </c:pt>
                <c:pt idx="11">
                  <c:v>39066</c:v>
                </c:pt>
                <c:pt idx="12">
                  <c:v>39097</c:v>
                </c:pt>
                <c:pt idx="13">
                  <c:v>39128</c:v>
                </c:pt>
                <c:pt idx="14">
                  <c:v>39156</c:v>
                </c:pt>
                <c:pt idx="15">
                  <c:v>39187</c:v>
                </c:pt>
                <c:pt idx="16">
                  <c:v>39217</c:v>
                </c:pt>
                <c:pt idx="17">
                  <c:v>39248</c:v>
                </c:pt>
                <c:pt idx="18">
                  <c:v>39278</c:v>
                </c:pt>
                <c:pt idx="19">
                  <c:v>39309</c:v>
                </c:pt>
                <c:pt idx="20">
                  <c:v>39340</c:v>
                </c:pt>
                <c:pt idx="21">
                  <c:v>39370</c:v>
                </c:pt>
                <c:pt idx="22">
                  <c:v>39401</c:v>
                </c:pt>
                <c:pt idx="23">
                  <c:v>39431</c:v>
                </c:pt>
                <c:pt idx="24">
                  <c:v>39462</c:v>
                </c:pt>
                <c:pt idx="25">
                  <c:v>39493</c:v>
                </c:pt>
                <c:pt idx="26">
                  <c:v>39522</c:v>
                </c:pt>
                <c:pt idx="27">
                  <c:v>39553</c:v>
                </c:pt>
                <c:pt idx="28">
                  <c:v>39583</c:v>
                </c:pt>
                <c:pt idx="29">
                  <c:v>39614</c:v>
                </c:pt>
                <c:pt idx="30">
                  <c:v>39644</c:v>
                </c:pt>
                <c:pt idx="31">
                  <c:v>39675</c:v>
                </c:pt>
                <c:pt idx="32">
                  <c:v>39706</c:v>
                </c:pt>
                <c:pt idx="33">
                  <c:v>39736</c:v>
                </c:pt>
                <c:pt idx="34">
                  <c:v>39767</c:v>
                </c:pt>
                <c:pt idx="35">
                  <c:v>39797</c:v>
                </c:pt>
                <c:pt idx="36">
                  <c:v>39828</c:v>
                </c:pt>
                <c:pt idx="37">
                  <c:v>39859</c:v>
                </c:pt>
                <c:pt idx="38">
                  <c:v>39887</c:v>
                </c:pt>
                <c:pt idx="39">
                  <c:v>39918</c:v>
                </c:pt>
                <c:pt idx="40">
                  <c:v>39948</c:v>
                </c:pt>
                <c:pt idx="41">
                  <c:v>39979</c:v>
                </c:pt>
                <c:pt idx="42">
                  <c:v>40009</c:v>
                </c:pt>
                <c:pt idx="43">
                  <c:v>40040</c:v>
                </c:pt>
                <c:pt idx="44">
                  <c:v>40071</c:v>
                </c:pt>
                <c:pt idx="45">
                  <c:v>40101</c:v>
                </c:pt>
                <c:pt idx="46">
                  <c:v>40132</c:v>
                </c:pt>
                <c:pt idx="47">
                  <c:v>40162</c:v>
                </c:pt>
                <c:pt idx="48">
                  <c:v>40193</c:v>
                </c:pt>
                <c:pt idx="49">
                  <c:v>40224</c:v>
                </c:pt>
                <c:pt idx="50">
                  <c:v>40252</c:v>
                </c:pt>
                <c:pt idx="51">
                  <c:v>40283</c:v>
                </c:pt>
                <c:pt idx="52">
                  <c:v>40313</c:v>
                </c:pt>
                <c:pt idx="53">
                  <c:v>40344</c:v>
                </c:pt>
                <c:pt idx="54">
                  <c:v>40374</c:v>
                </c:pt>
                <c:pt idx="55">
                  <c:v>40405</c:v>
                </c:pt>
                <c:pt idx="56">
                  <c:v>40436</c:v>
                </c:pt>
                <c:pt idx="57">
                  <c:v>40466</c:v>
                </c:pt>
                <c:pt idx="58">
                  <c:v>40497</c:v>
                </c:pt>
                <c:pt idx="59">
                  <c:v>40527</c:v>
                </c:pt>
                <c:pt idx="60">
                  <c:v>40558</c:v>
                </c:pt>
                <c:pt idx="61">
                  <c:v>40589</c:v>
                </c:pt>
                <c:pt idx="62">
                  <c:v>40617</c:v>
                </c:pt>
                <c:pt idx="63">
                  <c:v>40648</c:v>
                </c:pt>
                <c:pt idx="64">
                  <c:v>40678</c:v>
                </c:pt>
                <c:pt idx="65">
                  <c:v>40709</c:v>
                </c:pt>
                <c:pt idx="66">
                  <c:v>40739</c:v>
                </c:pt>
                <c:pt idx="67">
                  <c:v>40770</c:v>
                </c:pt>
                <c:pt idx="68">
                  <c:v>40801</c:v>
                </c:pt>
                <c:pt idx="69">
                  <c:v>40831</c:v>
                </c:pt>
                <c:pt idx="70">
                  <c:v>40862</c:v>
                </c:pt>
                <c:pt idx="71">
                  <c:v>40892</c:v>
                </c:pt>
                <c:pt idx="72">
                  <c:v>40923</c:v>
                </c:pt>
                <c:pt idx="73">
                  <c:v>40954</c:v>
                </c:pt>
                <c:pt idx="74">
                  <c:v>40983</c:v>
                </c:pt>
                <c:pt idx="75">
                  <c:v>41014</c:v>
                </c:pt>
                <c:pt idx="76">
                  <c:v>41044</c:v>
                </c:pt>
                <c:pt idx="77">
                  <c:v>41075</c:v>
                </c:pt>
                <c:pt idx="78">
                  <c:v>41105</c:v>
                </c:pt>
                <c:pt idx="79">
                  <c:v>41136</c:v>
                </c:pt>
                <c:pt idx="80">
                  <c:v>41167</c:v>
                </c:pt>
                <c:pt idx="81">
                  <c:v>41197</c:v>
                </c:pt>
                <c:pt idx="82">
                  <c:v>41228</c:v>
                </c:pt>
                <c:pt idx="83">
                  <c:v>41258</c:v>
                </c:pt>
                <c:pt idx="84">
                  <c:v>41289</c:v>
                </c:pt>
                <c:pt idx="85">
                  <c:v>41320</c:v>
                </c:pt>
                <c:pt idx="86">
                  <c:v>41348</c:v>
                </c:pt>
                <c:pt idx="87">
                  <c:v>41379</c:v>
                </c:pt>
                <c:pt idx="88">
                  <c:v>41409</c:v>
                </c:pt>
                <c:pt idx="89">
                  <c:v>41440</c:v>
                </c:pt>
                <c:pt idx="90">
                  <c:v>41470</c:v>
                </c:pt>
                <c:pt idx="91">
                  <c:v>41501</c:v>
                </c:pt>
                <c:pt idx="92">
                  <c:v>41532</c:v>
                </c:pt>
                <c:pt idx="93">
                  <c:v>41562</c:v>
                </c:pt>
                <c:pt idx="94">
                  <c:v>41593</c:v>
                </c:pt>
                <c:pt idx="95">
                  <c:v>41623</c:v>
                </c:pt>
                <c:pt idx="96">
                  <c:v>41654</c:v>
                </c:pt>
                <c:pt idx="97">
                  <c:v>41685</c:v>
                </c:pt>
                <c:pt idx="98">
                  <c:v>41713</c:v>
                </c:pt>
                <c:pt idx="99">
                  <c:v>41744</c:v>
                </c:pt>
                <c:pt idx="100">
                  <c:v>41774</c:v>
                </c:pt>
                <c:pt idx="101">
                  <c:v>41805</c:v>
                </c:pt>
                <c:pt idx="102">
                  <c:v>41835</c:v>
                </c:pt>
                <c:pt idx="103">
                  <c:v>41866</c:v>
                </c:pt>
                <c:pt idx="104">
                  <c:v>41897</c:v>
                </c:pt>
                <c:pt idx="105">
                  <c:v>41927</c:v>
                </c:pt>
                <c:pt idx="106">
                  <c:v>41958</c:v>
                </c:pt>
                <c:pt idx="107">
                  <c:v>41988</c:v>
                </c:pt>
                <c:pt idx="108">
                  <c:v>42019</c:v>
                </c:pt>
                <c:pt idx="109">
                  <c:v>42050</c:v>
                </c:pt>
              </c:numCache>
            </c:numRef>
          </c:cat>
          <c:val>
            <c:numRef>
              <c:f>'Slide 7'!$C$3:$C$112</c:f>
              <c:numCache>
                <c:formatCode>General</c:formatCode>
                <c:ptCount val="110"/>
                <c:pt idx="0">
                  <c:v>55</c:v>
                </c:pt>
                <c:pt idx="1">
                  <c:v>55.8</c:v>
                </c:pt>
                <c:pt idx="2">
                  <c:v>54.3</c:v>
                </c:pt>
                <c:pt idx="3">
                  <c:v>55.2</c:v>
                </c:pt>
                <c:pt idx="4">
                  <c:v>53.7</c:v>
                </c:pt>
                <c:pt idx="5">
                  <c:v>52</c:v>
                </c:pt>
                <c:pt idx="6">
                  <c:v>53</c:v>
                </c:pt>
                <c:pt idx="7">
                  <c:v>53.7</c:v>
                </c:pt>
                <c:pt idx="8">
                  <c:v>52.2</c:v>
                </c:pt>
                <c:pt idx="9">
                  <c:v>51.400000000000013</c:v>
                </c:pt>
                <c:pt idx="10">
                  <c:v>50.3</c:v>
                </c:pt>
                <c:pt idx="11">
                  <c:v>51.400000000000013</c:v>
                </c:pt>
                <c:pt idx="12">
                  <c:v>49.5</c:v>
                </c:pt>
                <c:pt idx="13">
                  <c:v>51.900000000000013</c:v>
                </c:pt>
                <c:pt idx="14">
                  <c:v>50.7</c:v>
                </c:pt>
                <c:pt idx="15">
                  <c:v>52.6</c:v>
                </c:pt>
                <c:pt idx="16">
                  <c:v>52.5</c:v>
                </c:pt>
                <c:pt idx="17">
                  <c:v>52.6</c:v>
                </c:pt>
                <c:pt idx="18">
                  <c:v>52.400000000000013</c:v>
                </c:pt>
                <c:pt idx="19">
                  <c:v>50.900000000000013</c:v>
                </c:pt>
                <c:pt idx="20">
                  <c:v>51</c:v>
                </c:pt>
                <c:pt idx="21">
                  <c:v>51.1</c:v>
                </c:pt>
                <c:pt idx="22">
                  <c:v>50.5</c:v>
                </c:pt>
                <c:pt idx="23">
                  <c:v>49</c:v>
                </c:pt>
                <c:pt idx="24">
                  <c:v>50.3</c:v>
                </c:pt>
                <c:pt idx="25">
                  <c:v>47.6</c:v>
                </c:pt>
                <c:pt idx="26">
                  <c:v>48.3</c:v>
                </c:pt>
                <c:pt idx="27">
                  <c:v>48.8</c:v>
                </c:pt>
                <c:pt idx="28">
                  <c:v>48.8</c:v>
                </c:pt>
                <c:pt idx="29">
                  <c:v>49.8</c:v>
                </c:pt>
                <c:pt idx="30">
                  <c:v>50</c:v>
                </c:pt>
                <c:pt idx="31">
                  <c:v>49.2</c:v>
                </c:pt>
                <c:pt idx="32">
                  <c:v>44.8</c:v>
                </c:pt>
                <c:pt idx="33">
                  <c:v>38.900000000000013</c:v>
                </c:pt>
                <c:pt idx="34">
                  <c:v>36.5</c:v>
                </c:pt>
                <c:pt idx="35">
                  <c:v>33.1</c:v>
                </c:pt>
                <c:pt idx="36">
                  <c:v>34.9</c:v>
                </c:pt>
                <c:pt idx="37">
                  <c:v>35.5</c:v>
                </c:pt>
                <c:pt idx="38">
                  <c:v>36</c:v>
                </c:pt>
                <c:pt idx="39">
                  <c:v>39.5</c:v>
                </c:pt>
                <c:pt idx="40">
                  <c:v>41.7</c:v>
                </c:pt>
                <c:pt idx="41">
                  <c:v>45.8</c:v>
                </c:pt>
                <c:pt idx="42">
                  <c:v>49.900000000000013</c:v>
                </c:pt>
                <c:pt idx="43">
                  <c:v>53.5</c:v>
                </c:pt>
                <c:pt idx="44">
                  <c:v>54.400000000000013</c:v>
                </c:pt>
                <c:pt idx="45">
                  <c:v>56</c:v>
                </c:pt>
                <c:pt idx="46">
                  <c:v>54.400000000000013</c:v>
                </c:pt>
                <c:pt idx="47">
                  <c:v>55.3</c:v>
                </c:pt>
                <c:pt idx="48">
                  <c:v>57.2</c:v>
                </c:pt>
                <c:pt idx="49">
                  <c:v>55.8</c:v>
                </c:pt>
                <c:pt idx="50">
                  <c:v>58.8</c:v>
                </c:pt>
                <c:pt idx="51">
                  <c:v>58.1</c:v>
                </c:pt>
                <c:pt idx="52">
                  <c:v>58.3</c:v>
                </c:pt>
                <c:pt idx="53">
                  <c:v>56.400000000000013</c:v>
                </c:pt>
                <c:pt idx="54">
                  <c:v>56.400000000000013</c:v>
                </c:pt>
                <c:pt idx="55">
                  <c:v>58</c:v>
                </c:pt>
                <c:pt idx="56">
                  <c:v>56.3</c:v>
                </c:pt>
                <c:pt idx="57">
                  <c:v>57.7</c:v>
                </c:pt>
                <c:pt idx="58">
                  <c:v>57.6</c:v>
                </c:pt>
                <c:pt idx="59">
                  <c:v>57.5</c:v>
                </c:pt>
                <c:pt idx="60">
                  <c:v>59.1</c:v>
                </c:pt>
                <c:pt idx="61">
                  <c:v>59.6</c:v>
                </c:pt>
                <c:pt idx="62">
                  <c:v>59.2</c:v>
                </c:pt>
                <c:pt idx="63">
                  <c:v>59.3</c:v>
                </c:pt>
                <c:pt idx="64">
                  <c:v>53.900000000000013</c:v>
                </c:pt>
                <c:pt idx="65">
                  <c:v>56.900000000000013</c:v>
                </c:pt>
                <c:pt idx="66">
                  <c:v>52.7</c:v>
                </c:pt>
                <c:pt idx="67">
                  <c:v>52.8</c:v>
                </c:pt>
                <c:pt idx="68">
                  <c:v>52.7</c:v>
                </c:pt>
                <c:pt idx="69">
                  <c:v>51.400000000000013</c:v>
                </c:pt>
                <c:pt idx="70">
                  <c:v>51.7</c:v>
                </c:pt>
                <c:pt idx="71">
                  <c:v>52.8</c:v>
                </c:pt>
                <c:pt idx="72">
                  <c:v>52.900000000000013</c:v>
                </c:pt>
                <c:pt idx="73">
                  <c:v>53.1</c:v>
                </c:pt>
                <c:pt idx="74">
                  <c:v>53.3</c:v>
                </c:pt>
                <c:pt idx="75">
                  <c:v>54.2</c:v>
                </c:pt>
                <c:pt idx="76">
                  <c:v>53.400000000000013</c:v>
                </c:pt>
                <c:pt idx="77">
                  <c:v>51.3</c:v>
                </c:pt>
                <c:pt idx="78">
                  <c:v>50.1</c:v>
                </c:pt>
                <c:pt idx="79">
                  <c:v>50.7</c:v>
                </c:pt>
                <c:pt idx="80">
                  <c:v>51.900000000000013</c:v>
                </c:pt>
                <c:pt idx="81">
                  <c:v>50.7</c:v>
                </c:pt>
                <c:pt idx="82">
                  <c:v>48.900000000000013</c:v>
                </c:pt>
                <c:pt idx="83">
                  <c:v>50</c:v>
                </c:pt>
                <c:pt idx="84">
                  <c:v>52.6</c:v>
                </c:pt>
                <c:pt idx="85">
                  <c:v>54.1</c:v>
                </c:pt>
                <c:pt idx="86">
                  <c:v>52</c:v>
                </c:pt>
                <c:pt idx="87">
                  <c:v>50.3</c:v>
                </c:pt>
                <c:pt idx="88">
                  <c:v>50.1</c:v>
                </c:pt>
                <c:pt idx="89">
                  <c:v>52.8</c:v>
                </c:pt>
                <c:pt idx="90">
                  <c:v>54.400000000000013</c:v>
                </c:pt>
                <c:pt idx="91">
                  <c:v>55.6</c:v>
                </c:pt>
                <c:pt idx="92">
                  <c:v>55.6</c:v>
                </c:pt>
                <c:pt idx="93">
                  <c:v>55.8</c:v>
                </c:pt>
                <c:pt idx="94">
                  <c:v>56</c:v>
                </c:pt>
                <c:pt idx="95">
                  <c:v>56.1</c:v>
                </c:pt>
                <c:pt idx="96">
                  <c:v>51.8</c:v>
                </c:pt>
                <c:pt idx="97">
                  <c:v>54.3</c:v>
                </c:pt>
                <c:pt idx="98">
                  <c:v>54.400000000000013</c:v>
                </c:pt>
                <c:pt idx="99">
                  <c:v>55.3</c:v>
                </c:pt>
                <c:pt idx="100">
                  <c:v>55.6</c:v>
                </c:pt>
                <c:pt idx="101">
                  <c:v>55.7</c:v>
                </c:pt>
                <c:pt idx="102">
                  <c:v>56.400000000000013</c:v>
                </c:pt>
                <c:pt idx="103">
                  <c:v>58.1</c:v>
                </c:pt>
                <c:pt idx="104">
                  <c:v>56.1</c:v>
                </c:pt>
                <c:pt idx="105">
                  <c:v>57.900000000000013</c:v>
                </c:pt>
                <c:pt idx="106">
                  <c:v>57.6</c:v>
                </c:pt>
                <c:pt idx="107">
                  <c:v>55.1</c:v>
                </c:pt>
                <c:pt idx="108">
                  <c:v>53.5</c:v>
                </c:pt>
                <c:pt idx="109">
                  <c:v>52.900000000000013</c:v>
                </c:pt>
              </c:numCache>
            </c:numRef>
          </c:val>
          <c:smooth val="0"/>
        </c:ser>
        <c:ser>
          <c:idx val="2"/>
          <c:order val="2"/>
          <c:tx>
            <c:strRef>
              <c:f>'Slide 7'!$D$2</c:f>
              <c:strCache>
                <c:ptCount val="1"/>
                <c:pt idx="0">
                  <c:v>Eurozone</c:v>
                </c:pt>
              </c:strCache>
            </c:strRef>
          </c:tx>
          <c:marker>
            <c:symbol val="none"/>
          </c:marker>
          <c:cat>
            <c:numRef>
              <c:f>'Slide 7'!$A$3:$A$112</c:f>
              <c:numCache>
                <c:formatCode>m/d/yy</c:formatCode>
                <c:ptCount val="110"/>
                <c:pt idx="0">
                  <c:v>38732</c:v>
                </c:pt>
                <c:pt idx="1">
                  <c:v>38763</c:v>
                </c:pt>
                <c:pt idx="2">
                  <c:v>38791</c:v>
                </c:pt>
                <c:pt idx="3">
                  <c:v>38822</c:v>
                </c:pt>
                <c:pt idx="4">
                  <c:v>38852</c:v>
                </c:pt>
                <c:pt idx="5">
                  <c:v>38883</c:v>
                </c:pt>
                <c:pt idx="6">
                  <c:v>38913</c:v>
                </c:pt>
                <c:pt idx="7">
                  <c:v>38944</c:v>
                </c:pt>
                <c:pt idx="8">
                  <c:v>38975</c:v>
                </c:pt>
                <c:pt idx="9">
                  <c:v>39005</c:v>
                </c:pt>
                <c:pt idx="10">
                  <c:v>39036</c:v>
                </c:pt>
                <c:pt idx="11">
                  <c:v>39066</c:v>
                </c:pt>
                <c:pt idx="12">
                  <c:v>39097</c:v>
                </c:pt>
                <c:pt idx="13">
                  <c:v>39128</c:v>
                </c:pt>
                <c:pt idx="14">
                  <c:v>39156</c:v>
                </c:pt>
                <c:pt idx="15">
                  <c:v>39187</c:v>
                </c:pt>
                <c:pt idx="16">
                  <c:v>39217</c:v>
                </c:pt>
                <c:pt idx="17">
                  <c:v>39248</c:v>
                </c:pt>
                <c:pt idx="18">
                  <c:v>39278</c:v>
                </c:pt>
                <c:pt idx="19">
                  <c:v>39309</c:v>
                </c:pt>
                <c:pt idx="20">
                  <c:v>39340</c:v>
                </c:pt>
                <c:pt idx="21">
                  <c:v>39370</c:v>
                </c:pt>
                <c:pt idx="22">
                  <c:v>39401</c:v>
                </c:pt>
                <c:pt idx="23">
                  <c:v>39431</c:v>
                </c:pt>
                <c:pt idx="24">
                  <c:v>39462</c:v>
                </c:pt>
                <c:pt idx="25">
                  <c:v>39493</c:v>
                </c:pt>
                <c:pt idx="26">
                  <c:v>39522</c:v>
                </c:pt>
                <c:pt idx="27">
                  <c:v>39553</c:v>
                </c:pt>
                <c:pt idx="28">
                  <c:v>39583</c:v>
                </c:pt>
                <c:pt idx="29">
                  <c:v>39614</c:v>
                </c:pt>
                <c:pt idx="30">
                  <c:v>39644</c:v>
                </c:pt>
                <c:pt idx="31">
                  <c:v>39675</c:v>
                </c:pt>
                <c:pt idx="32">
                  <c:v>39706</c:v>
                </c:pt>
                <c:pt idx="33">
                  <c:v>39736</c:v>
                </c:pt>
                <c:pt idx="34">
                  <c:v>39767</c:v>
                </c:pt>
                <c:pt idx="35">
                  <c:v>39797</c:v>
                </c:pt>
                <c:pt idx="36">
                  <c:v>39828</c:v>
                </c:pt>
                <c:pt idx="37">
                  <c:v>39859</c:v>
                </c:pt>
                <c:pt idx="38">
                  <c:v>39887</c:v>
                </c:pt>
                <c:pt idx="39">
                  <c:v>39918</c:v>
                </c:pt>
                <c:pt idx="40">
                  <c:v>39948</c:v>
                </c:pt>
                <c:pt idx="41">
                  <c:v>39979</c:v>
                </c:pt>
                <c:pt idx="42">
                  <c:v>40009</c:v>
                </c:pt>
                <c:pt idx="43">
                  <c:v>40040</c:v>
                </c:pt>
                <c:pt idx="44">
                  <c:v>40071</c:v>
                </c:pt>
                <c:pt idx="45">
                  <c:v>40101</c:v>
                </c:pt>
                <c:pt idx="46">
                  <c:v>40132</c:v>
                </c:pt>
                <c:pt idx="47">
                  <c:v>40162</c:v>
                </c:pt>
                <c:pt idx="48">
                  <c:v>40193</c:v>
                </c:pt>
                <c:pt idx="49">
                  <c:v>40224</c:v>
                </c:pt>
                <c:pt idx="50">
                  <c:v>40252</c:v>
                </c:pt>
                <c:pt idx="51">
                  <c:v>40283</c:v>
                </c:pt>
                <c:pt idx="52">
                  <c:v>40313</c:v>
                </c:pt>
                <c:pt idx="53">
                  <c:v>40344</c:v>
                </c:pt>
                <c:pt idx="54">
                  <c:v>40374</c:v>
                </c:pt>
                <c:pt idx="55">
                  <c:v>40405</c:v>
                </c:pt>
                <c:pt idx="56">
                  <c:v>40436</c:v>
                </c:pt>
                <c:pt idx="57">
                  <c:v>40466</c:v>
                </c:pt>
                <c:pt idx="58">
                  <c:v>40497</c:v>
                </c:pt>
                <c:pt idx="59">
                  <c:v>40527</c:v>
                </c:pt>
                <c:pt idx="60">
                  <c:v>40558</c:v>
                </c:pt>
                <c:pt idx="61">
                  <c:v>40589</c:v>
                </c:pt>
                <c:pt idx="62">
                  <c:v>40617</c:v>
                </c:pt>
                <c:pt idx="63">
                  <c:v>40648</c:v>
                </c:pt>
                <c:pt idx="64">
                  <c:v>40678</c:v>
                </c:pt>
                <c:pt idx="65">
                  <c:v>40709</c:v>
                </c:pt>
                <c:pt idx="66">
                  <c:v>40739</c:v>
                </c:pt>
                <c:pt idx="67">
                  <c:v>40770</c:v>
                </c:pt>
                <c:pt idx="68">
                  <c:v>40801</c:v>
                </c:pt>
                <c:pt idx="69">
                  <c:v>40831</c:v>
                </c:pt>
                <c:pt idx="70">
                  <c:v>40862</c:v>
                </c:pt>
                <c:pt idx="71">
                  <c:v>40892</c:v>
                </c:pt>
                <c:pt idx="72">
                  <c:v>40923</c:v>
                </c:pt>
                <c:pt idx="73">
                  <c:v>40954</c:v>
                </c:pt>
                <c:pt idx="74">
                  <c:v>40983</c:v>
                </c:pt>
                <c:pt idx="75">
                  <c:v>41014</c:v>
                </c:pt>
                <c:pt idx="76">
                  <c:v>41044</c:v>
                </c:pt>
                <c:pt idx="77">
                  <c:v>41075</c:v>
                </c:pt>
                <c:pt idx="78">
                  <c:v>41105</c:v>
                </c:pt>
                <c:pt idx="79">
                  <c:v>41136</c:v>
                </c:pt>
                <c:pt idx="80">
                  <c:v>41167</c:v>
                </c:pt>
                <c:pt idx="81">
                  <c:v>41197</c:v>
                </c:pt>
                <c:pt idx="82">
                  <c:v>41228</c:v>
                </c:pt>
                <c:pt idx="83">
                  <c:v>41258</c:v>
                </c:pt>
                <c:pt idx="84">
                  <c:v>41289</c:v>
                </c:pt>
                <c:pt idx="85">
                  <c:v>41320</c:v>
                </c:pt>
                <c:pt idx="86">
                  <c:v>41348</c:v>
                </c:pt>
                <c:pt idx="87">
                  <c:v>41379</c:v>
                </c:pt>
                <c:pt idx="88">
                  <c:v>41409</c:v>
                </c:pt>
                <c:pt idx="89">
                  <c:v>41440</c:v>
                </c:pt>
                <c:pt idx="90">
                  <c:v>41470</c:v>
                </c:pt>
                <c:pt idx="91">
                  <c:v>41501</c:v>
                </c:pt>
                <c:pt idx="92">
                  <c:v>41532</c:v>
                </c:pt>
                <c:pt idx="93">
                  <c:v>41562</c:v>
                </c:pt>
                <c:pt idx="94">
                  <c:v>41593</c:v>
                </c:pt>
                <c:pt idx="95">
                  <c:v>41623</c:v>
                </c:pt>
                <c:pt idx="96">
                  <c:v>41654</c:v>
                </c:pt>
                <c:pt idx="97">
                  <c:v>41685</c:v>
                </c:pt>
                <c:pt idx="98">
                  <c:v>41713</c:v>
                </c:pt>
                <c:pt idx="99">
                  <c:v>41744</c:v>
                </c:pt>
                <c:pt idx="100">
                  <c:v>41774</c:v>
                </c:pt>
                <c:pt idx="101">
                  <c:v>41805</c:v>
                </c:pt>
                <c:pt idx="102">
                  <c:v>41835</c:v>
                </c:pt>
                <c:pt idx="103">
                  <c:v>41866</c:v>
                </c:pt>
                <c:pt idx="104">
                  <c:v>41897</c:v>
                </c:pt>
                <c:pt idx="105">
                  <c:v>41927</c:v>
                </c:pt>
                <c:pt idx="106">
                  <c:v>41958</c:v>
                </c:pt>
                <c:pt idx="107">
                  <c:v>41988</c:v>
                </c:pt>
                <c:pt idx="108">
                  <c:v>42019</c:v>
                </c:pt>
                <c:pt idx="109">
                  <c:v>42050</c:v>
                </c:pt>
              </c:numCache>
            </c:numRef>
          </c:cat>
          <c:val>
            <c:numRef>
              <c:f>'Slide 7'!$D$3:$D$112</c:f>
              <c:numCache>
                <c:formatCode>General</c:formatCode>
                <c:ptCount val="110"/>
                <c:pt idx="0">
                  <c:v>53.5</c:v>
                </c:pt>
                <c:pt idx="1">
                  <c:v>54.5</c:v>
                </c:pt>
                <c:pt idx="2">
                  <c:v>56.1</c:v>
                </c:pt>
                <c:pt idx="3">
                  <c:v>56.7</c:v>
                </c:pt>
                <c:pt idx="4">
                  <c:v>57</c:v>
                </c:pt>
                <c:pt idx="5">
                  <c:v>57.7</c:v>
                </c:pt>
                <c:pt idx="6">
                  <c:v>57.400000000000013</c:v>
                </c:pt>
                <c:pt idx="7">
                  <c:v>56.5</c:v>
                </c:pt>
                <c:pt idx="8">
                  <c:v>56.6</c:v>
                </c:pt>
                <c:pt idx="9">
                  <c:v>57</c:v>
                </c:pt>
                <c:pt idx="10">
                  <c:v>56.6</c:v>
                </c:pt>
                <c:pt idx="11">
                  <c:v>56.5</c:v>
                </c:pt>
                <c:pt idx="12">
                  <c:v>55.5</c:v>
                </c:pt>
                <c:pt idx="13">
                  <c:v>55.6</c:v>
                </c:pt>
                <c:pt idx="14">
                  <c:v>55.400000000000013</c:v>
                </c:pt>
                <c:pt idx="15">
                  <c:v>55.400000000000013</c:v>
                </c:pt>
                <c:pt idx="16">
                  <c:v>55</c:v>
                </c:pt>
                <c:pt idx="17">
                  <c:v>55.6</c:v>
                </c:pt>
                <c:pt idx="18">
                  <c:v>54.900000000000013</c:v>
                </c:pt>
                <c:pt idx="19">
                  <c:v>54.3</c:v>
                </c:pt>
                <c:pt idx="20">
                  <c:v>53.2</c:v>
                </c:pt>
                <c:pt idx="21">
                  <c:v>51.5</c:v>
                </c:pt>
                <c:pt idx="22">
                  <c:v>52.8</c:v>
                </c:pt>
                <c:pt idx="23">
                  <c:v>52.6</c:v>
                </c:pt>
                <c:pt idx="24">
                  <c:v>52.8</c:v>
                </c:pt>
                <c:pt idx="25">
                  <c:v>52.3</c:v>
                </c:pt>
                <c:pt idx="26">
                  <c:v>52</c:v>
                </c:pt>
                <c:pt idx="27">
                  <c:v>50.7</c:v>
                </c:pt>
                <c:pt idx="28">
                  <c:v>50.6</c:v>
                </c:pt>
                <c:pt idx="29">
                  <c:v>49.2</c:v>
                </c:pt>
                <c:pt idx="30">
                  <c:v>47.400000000000013</c:v>
                </c:pt>
                <c:pt idx="31">
                  <c:v>47.6</c:v>
                </c:pt>
                <c:pt idx="32">
                  <c:v>45</c:v>
                </c:pt>
                <c:pt idx="33">
                  <c:v>41.1</c:v>
                </c:pt>
                <c:pt idx="34">
                  <c:v>35.6</c:v>
                </c:pt>
                <c:pt idx="35">
                  <c:v>33.9</c:v>
                </c:pt>
                <c:pt idx="36">
                  <c:v>34.4</c:v>
                </c:pt>
                <c:pt idx="37">
                  <c:v>33.5</c:v>
                </c:pt>
                <c:pt idx="38">
                  <c:v>33.9</c:v>
                </c:pt>
                <c:pt idx="39">
                  <c:v>36.799999999999997</c:v>
                </c:pt>
                <c:pt idx="40">
                  <c:v>40.700000000000003</c:v>
                </c:pt>
                <c:pt idx="41">
                  <c:v>42.6</c:v>
                </c:pt>
                <c:pt idx="42">
                  <c:v>46.2</c:v>
                </c:pt>
                <c:pt idx="43">
                  <c:v>48.2</c:v>
                </c:pt>
                <c:pt idx="44">
                  <c:v>49.3</c:v>
                </c:pt>
                <c:pt idx="45">
                  <c:v>50.7</c:v>
                </c:pt>
                <c:pt idx="46">
                  <c:v>51.2</c:v>
                </c:pt>
                <c:pt idx="47">
                  <c:v>51.6</c:v>
                </c:pt>
                <c:pt idx="48">
                  <c:v>52.400000000000013</c:v>
                </c:pt>
                <c:pt idx="49">
                  <c:v>54.2</c:v>
                </c:pt>
                <c:pt idx="50">
                  <c:v>56.6</c:v>
                </c:pt>
                <c:pt idx="51">
                  <c:v>57.6</c:v>
                </c:pt>
                <c:pt idx="52">
                  <c:v>55.8</c:v>
                </c:pt>
                <c:pt idx="53">
                  <c:v>55.6</c:v>
                </c:pt>
                <c:pt idx="54">
                  <c:v>56.7</c:v>
                </c:pt>
                <c:pt idx="55">
                  <c:v>55.1</c:v>
                </c:pt>
                <c:pt idx="56">
                  <c:v>53.7</c:v>
                </c:pt>
                <c:pt idx="57">
                  <c:v>54.6</c:v>
                </c:pt>
                <c:pt idx="58">
                  <c:v>55.3</c:v>
                </c:pt>
                <c:pt idx="59">
                  <c:v>57.1</c:v>
                </c:pt>
                <c:pt idx="60">
                  <c:v>57.3</c:v>
                </c:pt>
                <c:pt idx="61">
                  <c:v>59</c:v>
                </c:pt>
                <c:pt idx="62">
                  <c:v>57.5</c:v>
                </c:pt>
                <c:pt idx="63">
                  <c:v>58</c:v>
                </c:pt>
                <c:pt idx="64">
                  <c:v>54.6</c:v>
                </c:pt>
                <c:pt idx="65">
                  <c:v>52</c:v>
                </c:pt>
                <c:pt idx="66">
                  <c:v>50.400000000000013</c:v>
                </c:pt>
                <c:pt idx="67">
                  <c:v>49</c:v>
                </c:pt>
                <c:pt idx="68">
                  <c:v>48.5</c:v>
                </c:pt>
                <c:pt idx="69">
                  <c:v>47.1</c:v>
                </c:pt>
                <c:pt idx="70">
                  <c:v>46.400000000000013</c:v>
                </c:pt>
                <c:pt idx="71">
                  <c:v>46.900000000000013</c:v>
                </c:pt>
                <c:pt idx="72">
                  <c:v>48.8</c:v>
                </c:pt>
                <c:pt idx="73">
                  <c:v>49</c:v>
                </c:pt>
                <c:pt idx="74">
                  <c:v>47.7</c:v>
                </c:pt>
                <c:pt idx="75">
                  <c:v>45.900000000000013</c:v>
                </c:pt>
                <c:pt idx="76">
                  <c:v>45.1</c:v>
                </c:pt>
                <c:pt idx="77">
                  <c:v>45.1</c:v>
                </c:pt>
                <c:pt idx="78">
                  <c:v>44</c:v>
                </c:pt>
                <c:pt idx="79">
                  <c:v>45.1</c:v>
                </c:pt>
                <c:pt idx="80">
                  <c:v>46.1</c:v>
                </c:pt>
                <c:pt idx="81">
                  <c:v>45.400000000000013</c:v>
                </c:pt>
                <c:pt idx="82">
                  <c:v>46.2</c:v>
                </c:pt>
                <c:pt idx="83">
                  <c:v>46.1</c:v>
                </c:pt>
                <c:pt idx="84">
                  <c:v>47.900000000000013</c:v>
                </c:pt>
                <c:pt idx="85">
                  <c:v>47.900000000000013</c:v>
                </c:pt>
                <c:pt idx="86">
                  <c:v>46.8</c:v>
                </c:pt>
                <c:pt idx="87">
                  <c:v>46.7</c:v>
                </c:pt>
                <c:pt idx="88">
                  <c:v>48.3</c:v>
                </c:pt>
                <c:pt idx="89">
                  <c:v>48.8</c:v>
                </c:pt>
                <c:pt idx="90">
                  <c:v>50.3</c:v>
                </c:pt>
                <c:pt idx="91">
                  <c:v>51.400000000000013</c:v>
                </c:pt>
                <c:pt idx="92">
                  <c:v>51.1</c:v>
                </c:pt>
                <c:pt idx="93">
                  <c:v>51.3</c:v>
                </c:pt>
                <c:pt idx="94">
                  <c:v>51.6</c:v>
                </c:pt>
                <c:pt idx="95">
                  <c:v>52.7</c:v>
                </c:pt>
                <c:pt idx="96">
                  <c:v>54</c:v>
                </c:pt>
                <c:pt idx="97">
                  <c:v>53.2</c:v>
                </c:pt>
                <c:pt idx="98">
                  <c:v>53</c:v>
                </c:pt>
                <c:pt idx="99">
                  <c:v>53.400000000000013</c:v>
                </c:pt>
                <c:pt idx="100">
                  <c:v>52.2</c:v>
                </c:pt>
                <c:pt idx="101">
                  <c:v>51.8</c:v>
                </c:pt>
                <c:pt idx="102">
                  <c:v>51.8</c:v>
                </c:pt>
                <c:pt idx="103">
                  <c:v>50.7</c:v>
                </c:pt>
                <c:pt idx="104">
                  <c:v>50.3</c:v>
                </c:pt>
                <c:pt idx="105">
                  <c:v>50.6</c:v>
                </c:pt>
                <c:pt idx="106">
                  <c:v>50.1</c:v>
                </c:pt>
                <c:pt idx="107">
                  <c:v>50.6</c:v>
                </c:pt>
                <c:pt idx="108">
                  <c:v>51</c:v>
                </c:pt>
                <c:pt idx="109">
                  <c:v>51</c:v>
                </c:pt>
              </c:numCache>
            </c:numRef>
          </c:val>
          <c:smooth val="0"/>
        </c:ser>
        <c:dLbls>
          <c:showLegendKey val="0"/>
          <c:showVal val="0"/>
          <c:showCatName val="0"/>
          <c:showSerName val="0"/>
          <c:showPercent val="0"/>
          <c:showBubbleSize val="0"/>
        </c:dLbls>
        <c:marker val="1"/>
        <c:smooth val="0"/>
        <c:axId val="131750144"/>
        <c:axId val="131756032"/>
      </c:lineChart>
      <c:dateAx>
        <c:axId val="131750144"/>
        <c:scaling>
          <c:orientation val="minMax"/>
        </c:scaling>
        <c:delete val="0"/>
        <c:axPos val="b"/>
        <c:numFmt formatCode="m/d/yy" sourceLinked="1"/>
        <c:majorTickMark val="out"/>
        <c:minorTickMark val="none"/>
        <c:tickLblPos val="nextTo"/>
        <c:txPr>
          <a:bodyPr/>
          <a:lstStyle/>
          <a:p>
            <a:pPr>
              <a:defRPr sz="800">
                <a:solidFill>
                  <a:srgbClr val="4F4E50"/>
                </a:solidFill>
              </a:defRPr>
            </a:pPr>
            <a:endParaRPr lang="en-US"/>
          </a:p>
        </c:txPr>
        <c:crossAx val="131756032"/>
        <c:crosses val="autoZero"/>
        <c:auto val="1"/>
        <c:lblOffset val="100"/>
        <c:baseTimeUnit val="months"/>
        <c:majorUnit val="1"/>
        <c:majorTimeUnit val="years"/>
      </c:dateAx>
      <c:valAx>
        <c:axId val="131756032"/>
        <c:scaling>
          <c:orientation val="minMax"/>
          <c:min val="30"/>
        </c:scaling>
        <c:delete val="0"/>
        <c:axPos val="l"/>
        <c:majorGridlines/>
        <c:numFmt formatCode="General" sourceLinked="1"/>
        <c:majorTickMark val="out"/>
        <c:minorTickMark val="none"/>
        <c:tickLblPos val="nextTo"/>
        <c:spPr>
          <a:ln>
            <a:noFill/>
          </a:ln>
        </c:spPr>
        <c:txPr>
          <a:bodyPr/>
          <a:lstStyle/>
          <a:p>
            <a:pPr>
              <a:defRPr sz="800">
                <a:solidFill>
                  <a:srgbClr val="4F4E50"/>
                </a:solidFill>
              </a:defRPr>
            </a:pPr>
            <a:endParaRPr lang="en-US"/>
          </a:p>
        </c:txPr>
        <c:crossAx val="131750144"/>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0.31748</cdr:x>
      <cdr:y>0.84692</cdr:y>
    </cdr:from>
    <cdr:to>
      <cdr:x>0.33971</cdr:x>
      <cdr:y>0.92427</cdr:y>
    </cdr:to>
    <cdr:sp macro="" textlink="">
      <cdr:nvSpPr>
        <cdr:cNvPr id="3" name="TextBox 1"/>
        <cdr:cNvSpPr txBox="1"/>
      </cdr:nvSpPr>
      <cdr:spPr>
        <a:xfrm xmlns:a="http://schemas.openxmlformats.org/drawingml/2006/main">
          <a:off x="2637635" y="2527446"/>
          <a:ext cx="184666" cy="230832"/>
        </a:xfrm>
        <a:prstGeom xmlns:a="http://schemas.openxmlformats.org/drawingml/2006/main" prst="rect">
          <a:avLst/>
        </a:prstGeom>
        <a:noFill xmlns:a="http://schemas.openxmlformats.org/drawingml/2006/main"/>
      </cdr:spPr>
      <cdr:txBody>
        <a:bodyPr xmlns:a="http://schemas.openxmlformats.org/drawingml/2006/main" wrap="none"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buClr>
              <a:schemeClr val="tx2"/>
            </a:buClr>
            <a:buFontTx/>
            <a:buNone/>
          </a:pPr>
          <a:endParaRPr lang="en-GB" sz="900" dirty="0" err="1" smtClean="0">
            <a:solidFill>
              <a:schemeClr val="tx2"/>
            </a:solidFill>
          </a:endParaRPr>
        </a:p>
      </cdr:txBody>
    </cdr:sp>
  </cdr:relSizeAnchor>
  <cdr:relSizeAnchor xmlns:cdr="http://schemas.openxmlformats.org/drawingml/2006/chartDrawing">
    <cdr:from>
      <cdr:x>0.29451</cdr:x>
      <cdr:y>0.03734</cdr:y>
    </cdr:from>
    <cdr:to>
      <cdr:x>0.29593</cdr:x>
      <cdr:y>0.90088</cdr:y>
    </cdr:to>
    <cdr:cxnSp macro="">
      <cdr:nvCxnSpPr>
        <cdr:cNvPr id="4" name="Straight Connector 3"/>
        <cdr:cNvCxnSpPr/>
      </cdr:nvCxnSpPr>
      <cdr:spPr>
        <a:xfrm xmlns:a="http://schemas.openxmlformats.org/drawingml/2006/main" flipH="1" flipV="1">
          <a:off x="1974850" y="174625"/>
          <a:ext cx="9525" cy="4038601"/>
        </a:xfrm>
        <a:prstGeom xmlns:a="http://schemas.openxmlformats.org/drawingml/2006/main" prst="line">
          <a:avLst/>
        </a:prstGeom>
        <a:ln xmlns:a="http://schemas.openxmlformats.org/drawingml/2006/main" w="15875">
          <a:solidFill>
            <a:srgbClr val="D9D9D9"/>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0.0863</cdr:x>
      <cdr:y>0.06474</cdr:y>
    </cdr:from>
    <cdr:to>
      <cdr:x>0.34708</cdr:x>
      <cdr:y>0.14605</cdr:y>
    </cdr:to>
    <cdr:sp macro="" textlink="">
      <cdr:nvSpPr>
        <cdr:cNvPr id="3" name="TextBox 3"/>
        <cdr:cNvSpPr txBox="1"/>
      </cdr:nvSpPr>
      <cdr:spPr>
        <a:xfrm xmlns:a="http://schemas.openxmlformats.org/drawingml/2006/main">
          <a:off x="261241" y="183780"/>
          <a:ext cx="789414"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buClr>
              <a:schemeClr val="tx2"/>
            </a:buClr>
          </a:pPr>
          <a:endParaRPr lang="en-GB" sz="900" dirty="0" smtClean="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0.12401</cdr:y>
    </cdr:from>
    <cdr:to>
      <cdr:x>0.08327</cdr:x>
      <cdr:y>0.86674</cdr:y>
    </cdr:to>
    <cdr:sp macro="" textlink="">
      <cdr:nvSpPr>
        <cdr:cNvPr id="2" name="TextBox 1"/>
        <cdr:cNvSpPr txBox="1"/>
      </cdr:nvSpPr>
      <cdr:spPr>
        <a:xfrm xmlns:a="http://schemas.openxmlformats.org/drawingml/2006/main">
          <a:off x="0" y="354955"/>
          <a:ext cx="338541" cy="2125876"/>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en-GB" sz="1000" b="1" dirty="0" smtClean="0">
              <a:solidFill>
                <a:schemeClr val="tx2"/>
              </a:solidFill>
            </a:rPr>
            <a:t>Expected volatility (bps)</a:t>
          </a:r>
        </a:p>
      </cdr:txBody>
    </cdr:sp>
  </cdr:relSizeAnchor>
</c:userShapes>
</file>

<file path=ppt/drawings/drawing4.xml><?xml version="1.0" encoding="utf-8"?>
<c:userShapes xmlns:c="http://schemas.openxmlformats.org/drawingml/2006/chart">
  <cdr:relSizeAnchor xmlns:cdr="http://schemas.openxmlformats.org/drawingml/2006/chartDrawing">
    <cdr:from>
      <cdr:x>0.09016</cdr:x>
      <cdr:y>0.46877</cdr:y>
    </cdr:from>
    <cdr:to>
      <cdr:x>0.87948</cdr:x>
      <cdr:y>0.80817</cdr:y>
    </cdr:to>
    <cdr:sp macro="" textlink="">
      <cdr:nvSpPr>
        <cdr:cNvPr id="3" name="Rectangle 2"/>
        <cdr:cNvSpPr/>
      </cdr:nvSpPr>
      <cdr:spPr>
        <a:xfrm xmlns:a="http://schemas.openxmlformats.org/drawingml/2006/main">
          <a:off x="786103" y="198749"/>
          <a:ext cx="6881655" cy="143896"/>
        </a:xfrm>
        <a:prstGeom xmlns:a="http://schemas.openxmlformats.org/drawingml/2006/main" prst="rect">
          <a:avLst/>
        </a:prstGeom>
        <a:solidFill xmlns:a="http://schemas.openxmlformats.org/drawingml/2006/main">
          <a:srgbClr val="FFFFFF"/>
        </a:solidFill>
        <a:ln xmlns:a="http://schemas.openxmlformats.org/drawingml/2006/main" w="9525" cap="flat" cmpd="sng" algn="ctr">
          <a:noFill/>
          <a:prstDash val="solid"/>
        </a:ln>
        <a:effectLst xmlns:a="http://schemas.openxmlformats.org/drawingml/2006/main"/>
      </cdr:spPr>
      <cdr:txBody>
        <a:bodyPr xmlns:a="http://schemas.openxmlformats.org/drawingml/2006/main"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5"/>
            <a:ext cx="6227023" cy="496890"/>
          </a:xfrm>
          <a:prstGeom prst="rect">
            <a:avLst/>
          </a:prstGeom>
        </p:spPr>
        <p:txBody>
          <a:bodyPr vert="horz" lIns="132625" tIns="66311" rIns="132625" bIns="66311" rtlCol="0"/>
          <a:lstStyle>
            <a:lvl1pPr algn="l">
              <a:defRPr sz="1700"/>
            </a:lvl1pPr>
          </a:lstStyle>
          <a:p>
            <a:endParaRPr/>
          </a:p>
        </p:txBody>
      </p:sp>
      <p:sp>
        <p:nvSpPr>
          <p:cNvPr id="4" name="Footer Placeholder 3"/>
          <p:cNvSpPr>
            <a:spLocks noGrp="1"/>
          </p:cNvSpPr>
          <p:nvPr>
            <p:ph type="ftr" sz="quarter" idx="2"/>
          </p:nvPr>
        </p:nvSpPr>
        <p:spPr>
          <a:xfrm>
            <a:off x="11" y="9444041"/>
            <a:ext cx="6227023" cy="496887"/>
          </a:xfrm>
          <a:prstGeom prst="rect">
            <a:avLst/>
          </a:prstGeom>
        </p:spPr>
        <p:txBody>
          <a:bodyPr vert="horz" lIns="132625" tIns="66311" rIns="132625" bIns="66311" rtlCol="0" anchor="b"/>
          <a:lstStyle>
            <a:lvl1pPr algn="l">
              <a:defRPr sz="1700"/>
            </a:lvl1pPr>
          </a:lstStyle>
          <a:p>
            <a:endParaRPr/>
          </a:p>
        </p:txBody>
      </p:sp>
      <p:sp>
        <p:nvSpPr>
          <p:cNvPr id="5" name="Slide Number Placeholder 4"/>
          <p:cNvSpPr>
            <a:spLocks noGrp="1"/>
          </p:cNvSpPr>
          <p:nvPr>
            <p:ph type="sldNum" sz="quarter" idx="3"/>
          </p:nvPr>
        </p:nvSpPr>
        <p:spPr>
          <a:xfrm>
            <a:off x="8139689" y="9444041"/>
            <a:ext cx="6227023" cy="496887"/>
          </a:xfrm>
          <a:prstGeom prst="rect">
            <a:avLst/>
          </a:prstGeom>
        </p:spPr>
        <p:txBody>
          <a:bodyPr vert="horz" lIns="132625" tIns="66311" rIns="132625" bIns="66311" rtlCol="0" anchor="b"/>
          <a:lstStyle>
            <a:lvl1pPr algn="r">
              <a:defRPr sz="1700"/>
            </a:lvl1pPr>
          </a:lstStyle>
          <a:p>
            <a:fld id="{6812BD1F-9895-46CC-84E0-7207F1474CBB}" type="slidenum">
              <a:rPr/>
              <a:t>‹#›</a:t>
            </a:fld>
            <a:endParaRPr/>
          </a:p>
        </p:txBody>
      </p:sp>
    </p:spTree>
    <p:extLst>
      <p:ext uri="{BB962C8B-B14F-4D97-AF65-F5344CB8AC3E}">
        <p14:creationId xmlns:p14="http://schemas.microsoft.com/office/powerpoint/2010/main" val="585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5"/>
            <a:ext cx="6227023" cy="496890"/>
          </a:xfrm>
          <a:prstGeom prst="rect">
            <a:avLst/>
          </a:prstGeom>
        </p:spPr>
        <p:txBody>
          <a:bodyPr vert="horz" lIns="132625" tIns="66311" rIns="132625" bIns="66311" rtlCol="0"/>
          <a:lstStyle>
            <a:lvl1pPr algn="l">
              <a:defRPr sz="1700"/>
            </a:lvl1pPr>
          </a:lstStyle>
          <a:p>
            <a:endParaRPr/>
          </a:p>
        </p:txBody>
      </p:sp>
      <p:sp>
        <p:nvSpPr>
          <p:cNvPr id="3" name="Date Placeholder 2"/>
          <p:cNvSpPr>
            <a:spLocks noGrp="1"/>
          </p:cNvSpPr>
          <p:nvPr>
            <p:ph type="dt" idx="1"/>
          </p:nvPr>
        </p:nvSpPr>
        <p:spPr>
          <a:xfrm>
            <a:off x="8139689" y="5"/>
            <a:ext cx="6227023" cy="496890"/>
          </a:xfrm>
          <a:prstGeom prst="rect">
            <a:avLst/>
          </a:prstGeom>
        </p:spPr>
        <p:txBody>
          <a:bodyPr vert="horz" lIns="132625" tIns="66311" rIns="132625" bIns="66311" rtlCol="0"/>
          <a:lstStyle>
            <a:lvl1pPr algn="r">
              <a:defRPr sz="1700"/>
            </a:lvl1pPr>
          </a:lstStyle>
          <a:p>
            <a:fld id="{CA7B17E1-9691-4CF0-8878-002E44B3FE99}" type="datetimeFigureOut">
              <a:rPr lang="en-US"/>
              <a:t>3/11/2015</a:t>
            </a:fld>
            <a:endParaRPr/>
          </a:p>
        </p:txBody>
      </p:sp>
      <p:sp>
        <p:nvSpPr>
          <p:cNvPr id="4" name="Slide Image Placeholder 3"/>
          <p:cNvSpPr>
            <a:spLocks noGrp="1" noRot="1" noChangeAspect="1"/>
          </p:cNvSpPr>
          <p:nvPr>
            <p:ph type="sldImg" idx="2"/>
          </p:nvPr>
        </p:nvSpPr>
        <p:spPr>
          <a:xfrm>
            <a:off x="3871913" y="746125"/>
            <a:ext cx="6626225" cy="3727450"/>
          </a:xfrm>
          <a:prstGeom prst="rect">
            <a:avLst/>
          </a:prstGeom>
          <a:noFill/>
          <a:ln w="12700">
            <a:solidFill>
              <a:prstClr val="black"/>
            </a:solidFill>
          </a:ln>
        </p:spPr>
        <p:txBody>
          <a:bodyPr vert="horz" lIns="132625" tIns="66311" rIns="132625" bIns="66311" rtlCol="0" anchor="ctr"/>
          <a:lstStyle/>
          <a:p>
            <a:endParaRPr/>
          </a:p>
        </p:txBody>
      </p:sp>
      <p:sp>
        <p:nvSpPr>
          <p:cNvPr id="5" name="Notes Placeholder 4"/>
          <p:cNvSpPr>
            <a:spLocks noGrp="1"/>
          </p:cNvSpPr>
          <p:nvPr>
            <p:ph type="body" sz="quarter" idx="3"/>
          </p:nvPr>
        </p:nvSpPr>
        <p:spPr>
          <a:xfrm>
            <a:off x="1437006" y="4722820"/>
            <a:ext cx="11496039" cy="4473575"/>
          </a:xfrm>
          <a:prstGeom prst="rect">
            <a:avLst/>
          </a:prstGeom>
        </p:spPr>
        <p:txBody>
          <a:bodyPr vert="horz" lIns="132625" tIns="66311" rIns="132625" bIns="66311"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11" y="9444041"/>
            <a:ext cx="6227023" cy="496887"/>
          </a:xfrm>
          <a:prstGeom prst="rect">
            <a:avLst/>
          </a:prstGeom>
        </p:spPr>
        <p:txBody>
          <a:bodyPr vert="horz" lIns="132625" tIns="66311" rIns="132625" bIns="66311" rtlCol="0" anchor="b"/>
          <a:lstStyle>
            <a:lvl1pPr algn="l">
              <a:defRPr sz="1700"/>
            </a:lvl1pPr>
          </a:lstStyle>
          <a:p>
            <a:endParaRPr/>
          </a:p>
        </p:txBody>
      </p:sp>
      <p:sp>
        <p:nvSpPr>
          <p:cNvPr id="7" name="Slide Number Placeholder 6"/>
          <p:cNvSpPr>
            <a:spLocks noGrp="1"/>
          </p:cNvSpPr>
          <p:nvPr>
            <p:ph type="sldNum" sz="quarter" idx="5"/>
          </p:nvPr>
        </p:nvSpPr>
        <p:spPr>
          <a:xfrm>
            <a:off x="8139689" y="9444041"/>
            <a:ext cx="6227023" cy="496887"/>
          </a:xfrm>
          <a:prstGeom prst="rect">
            <a:avLst/>
          </a:prstGeom>
        </p:spPr>
        <p:txBody>
          <a:bodyPr vert="horz" lIns="132625" tIns="66311" rIns="132625" bIns="66311" rtlCol="0" anchor="b"/>
          <a:lstStyle>
            <a:lvl1pPr algn="r">
              <a:defRPr sz="1700"/>
            </a:lvl1pPr>
          </a:lstStyle>
          <a:p>
            <a:fld id="{DC7191D3-4E4B-42E3-96E0-819975A3A0A6}" type="slidenum">
              <a:rPr/>
              <a:t>‹#›</a:t>
            </a:fld>
            <a:endParaRPr/>
          </a:p>
        </p:txBody>
      </p:sp>
    </p:spTree>
    <p:extLst>
      <p:ext uri="{BB962C8B-B14F-4D97-AF65-F5344CB8AC3E}">
        <p14:creationId xmlns:p14="http://schemas.microsoft.com/office/powerpoint/2010/main" val="2864956500"/>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4"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199999"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The learning outcomes for today’s presentation cover 4 main areas: </a:t>
            </a:r>
          </a:p>
          <a:p>
            <a:pPr marL="228600" indent="-228600">
              <a:buAutoNum type="arabicParenR"/>
            </a:pPr>
            <a:r>
              <a:rPr lang="en-GB" dirty="0" smtClean="0"/>
              <a:t>Firstly we’ll take a look at the investment outlook for 2015, specifically where are the opportunities and what are the risks?</a:t>
            </a:r>
          </a:p>
          <a:p>
            <a:pPr marL="228600" indent="-228600">
              <a:buAutoNum type="arabicParenR"/>
            </a:pPr>
            <a:r>
              <a:rPr lang="en-GB" dirty="0" smtClean="0"/>
              <a:t>We’ll then turn our attention to how can build more robust Multi asset portfolios by exploring several different techniques and the theory behind these techniques</a:t>
            </a:r>
          </a:p>
          <a:p>
            <a:pPr marL="228600" indent="-228600">
              <a:buAutoNum type="arabicParenR"/>
            </a:pPr>
            <a:r>
              <a:rPr lang="en-GB" dirty="0" smtClean="0"/>
              <a:t>We’ll also look at how we convert our short and long term asset class views into implementable portfolios</a:t>
            </a:r>
          </a:p>
          <a:p>
            <a:pPr marL="228600" indent="-228600">
              <a:buAutoNum type="arabicParenR"/>
            </a:pPr>
            <a:r>
              <a:rPr lang="en-GB" dirty="0" smtClean="0"/>
              <a:t>Finally we’ll explore some risk management techniques to stress test portfolio’s </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2</a:t>
            </a:fld>
            <a:endParaRPr lang="en-US"/>
          </a:p>
        </p:txBody>
      </p:sp>
    </p:spTree>
    <p:extLst>
      <p:ext uri="{BB962C8B-B14F-4D97-AF65-F5344CB8AC3E}">
        <p14:creationId xmlns:p14="http://schemas.microsoft.com/office/powerpoint/2010/main" val="95717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endParaRPr lang="en-GB" dirty="0" smtClean="0"/>
          </a:p>
          <a:p>
            <a:r>
              <a:rPr lang="en-GB" dirty="0" smtClean="0"/>
              <a:t>Something else to keep an eye on in 2015 is asset price volatility</a:t>
            </a:r>
          </a:p>
          <a:p>
            <a:pPr marL="171450" indent="-171450">
              <a:buFontTx/>
              <a:buChar char="-"/>
            </a:pPr>
            <a:r>
              <a:rPr lang="en-GB" dirty="0" smtClean="0"/>
              <a:t>Volatility across almost all asset classes has been suppressed in recent years</a:t>
            </a:r>
          </a:p>
          <a:p>
            <a:pPr marL="171450" indent="-171450">
              <a:buFontTx/>
              <a:buChar char="-"/>
            </a:pPr>
            <a:r>
              <a:rPr lang="en-GB" dirty="0" smtClean="0"/>
              <a:t>We believe this low volatility environment may be changing</a:t>
            </a:r>
          </a:p>
          <a:p>
            <a:pPr marL="171450" indent="-171450">
              <a:buFontTx/>
              <a:buChar char="-"/>
            </a:pPr>
            <a:r>
              <a:rPr lang="en-GB" dirty="0" smtClean="0"/>
              <a:t>We have already started to see volatility creep back into markets in late 2014</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12</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We have also enjoyed a period of negative correlations between equities and bonds over the past few years</a:t>
            </a:r>
          </a:p>
          <a:p>
            <a:pPr marL="171450" indent="-171450">
              <a:buFontTx/>
              <a:buChar char="-"/>
            </a:pPr>
            <a:r>
              <a:rPr lang="en-GB" dirty="0" smtClean="0"/>
              <a:t>Our portfolio appear to have been well diversified</a:t>
            </a:r>
          </a:p>
          <a:p>
            <a:pPr marL="171450" indent="-171450">
              <a:buFontTx/>
              <a:buChar char="-"/>
            </a:pPr>
            <a:r>
              <a:rPr lang="en-GB" dirty="0" smtClean="0"/>
              <a:t>There is a risk that we go back to an environment of positive correlation, which will make it harder to achieve portfolio diversification in the future</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13</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To summarise, our economic base case for 2015 is that of economic divergence between economies, which also means divergence in policy outcomes</a:t>
            </a:r>
          </a:p>
          <a:p>
            <a:pPr marL="171450" indent="-171450">
              <a:buFontTx/>
              <a:buChar char="-"/>
            </a:pPr>
            <a:r>
              <a:rPr lang="en-GB" dirty="0" smtClean="0"/>
              <a:t>We expect both these forces to play a dominant role in asset prices in 2015</a:t>
            </a:r>
          </a:p>
          <a:p>
            <a:pPr marL="171450" indent="-171450">
              <a:buFontTx/>
              <a:buChar char="-"/>
            </a:pPr>
            <a:r>
              <a:rPr lang="en-GB" dirty="0" smtClean="0"/>
              <a:t>It may also represent opportunities for active strategies that can position for divergence</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14</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15</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upshot of this is that we should all be thinking about how we can make our portfolios work harder both in terms of boosting returns but also to diversify risk</a:t>
            </a:r>
          </a:p>
          <a:p>
            <a:endParaRPr lang="en-GB" dirty="0" smtClean="0"/>
          </a:p>
          <a:p>
            <a:r>
              <a:rPr lang="en-GB" dirty="0" smtClean="0"/>
              <a:t>In other words, how can we “Make it Count” to use the theme of the conference </a:t>
            </a:r>
          </a:p>
          <a:p>
            <a:endParaRPr lang="en-GB" dirty="0" smtClean="0"/>
          </a:p>
          <a:p>
            <a:r>
              <a:rPr lang="en-GB" dirty="0" smtClean="0"/>
              <a:t> </a:t>
            </a:r>
          </a:p>
          <a:p>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16</a:t>
            </a:fld>
            <a:endParaRPr lang="en-US"/>
          </a:p>
        </p:txBody>
      </p:sp>
    </p:spTree>
    <p:extLst>
      <p:ext uri="{BB962C8B-B14F-4D97-AF65-F5344CB8AC3E}">
        <p14:creationId xmlns:p14="http://schemas.microsoft.com/office/powerpoint/2010/main" val="3336598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So when were constructing portfolios, its useful to understand what really “counts” in terms of what drives portfolio returns</a:t>
            </a:r>
          </a:p>
          <a:p>
            <a:endParaRPr lang="en-GB" dirty="0" smtClean="0"/>
          </a:p>
          <a:p>
            <a:r>
              <a:rPr lang="en-GB" dirty="0" smtClean="0"/>
              <a:t>There have been many academic studies over the years exploring this, the first and probably most notable analysis is that from Brinson, Hood and </a:t>
            </a:r>
            <a:r>
              <a:rPr lang="en-GB" dirty="0" err="1" smtClean="0"/>
              <a:t>Beebower</a:t>
            </a:r>
            <a:r>
              <a:rPr lang="en-GB" dirty="0" smtClean="0"/>
              <a:t> in 1986. Their findings showed that the strategic allocation of a portfolio explained upwards of 90% of the variability in portfolio returns.  This figure has been debated and scrutinized in further studies by Ibbotson who claim its more like 75%). </a:t>
            </a:r>
          </a:p>
          <a:p>
            <a:endParaRPr lang="en-GB" dirty="0" smtClean="0"/>
          </a:p>
          <a:p>
            <a:r>
              <a:rPr lang="en-GB" dirty="0" smtClean="0"/>
              <a:t>Either way, a portfolio’s strategic asset mix is clearly an important driver of returns, as such its worth focusing our time on getting this right (as much as you can without perfect foresight).</a:t>
            </a:r>
          </a:p>
          <a:p>
            <a:endParaRPr lang="en-GB" dirty="0" smtClean="0"/>
          </a:p>
          <a:p>
            <a:r>
              <a:rPr lang="en-GB" dirty="0" smtClean="0"/>
              <a:t>We also believe you can add significant value from Tactical Asset Allocation and also security selection, but not all active returns are created equally, it’s a matter of choosing the right type of active returns…..I’ll explain what I mean a little later in the presentation. </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17</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Here I present a framework for portfolio construction:</a:t>
            </a:r>
          </a:p>
          <a:p>
            <a:endParaRPr lang="en-GB" dirty="0" smtClean="0"/>
          </a:p>
          <a:p>
            <a:r>
              <a:rPr lang="en-GB" dirty="0" smtClean="0"/>
              <a:t>Step 1 is to determine the appropriate policy mix, </a:t>
            </a:r>
            <a:r>
              <a:rPr lang="en-GB" dirty="0" err="1" smtClean="0"/>
              <a:t>ie</a:t>
            </a:r>
            <a:r>
              <a:rPr lang="en-GB" dirty="0" smtClean="0"/>
              <a:t> the Strategic, or long term asset allocation (</a:t>
            </a:r>
            <a:r>
              <a:rPr lang="en-GB" dirty="0" err="1" smtClean="0"/>
              <a:t>ie</a:t>
            </a:r>
            <a:r>
              <a:rPr lang="en-GB" dirty="0" smtClean="0"/>
              <a:t> the key driver of returns)</a:t>
            </a:r>
          </a:p>
          <a:p>
            <a:r>
              <a:rPr lang="en-GB" dirty="0" smtClean="0"/>
              <a:t>Step 2 is to explore how we can add value above an beyond the strategic allocation either via Tactical Allocation or security selection</a:t>
            </a:r>
          </a:p>
          <a:p>
            <a:r>
              <a:rPr lang="en-GB" dirty="0" smtClean="0"/>
              <a:t>Step 3 brings the strategic allocation together with the active returns sources, taking into account implementation cost and efficient use of capital</a:t>
            </a:r>
          </a:p>
          <a:p>
            <a:endParaRPr lang="en-GB" dirty="0" smtClean="0"/>
          </a:p>
          <a:p>
            <a:r>
              <a:rPr lang="en-GB" dirty="0" smtClean="0"/>
              <a:t>And finally, Step 4 involves measuring and managing risk both of the original portfolio, but with feedback through time</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18</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Step 1. – How do you arrive at the appropriate Strategic Allocation?</a:t>
            </a:r>
          </a:p>
          <a:p>
            <a:r>
              <a:rPr lang="en-GB" dirty="0" smtClean="0"/>
              <a:t>-The first step is to establish some return forecasts for the universe of investable assets at your disposal.</a:t>
            </a:r>
          </a:p>
          <a:p>
            <a:r>
              <a:rPr lang="en-GB" dirty="0" smtClean="0"/>
              <a:t>-Typically asset class returns are derived from forecast of economic fundamentals.</a:t>
            </a:r>
          </a:p>
          <a:p>
            <a:r>
              <a:rPr lang="en-GB" dirty="0" smtClean="0"/>
              <a:t>- Here’s an example of our economic forecasts for some major economies with a 5 year time horizon</a:t>
            </a:r>
          </a:p>
          <a:p>
            <a:pPr marL="171450" indent="-171450">
              <a:buFontTx/>
              <a:buChar char="-"/>
            </a:pPr>
            <a:endParaRPr lang="en-GB" dirty="0" smtClean="0"/>
          </a:p>
          <a:p>
            <a:r>
              <a:rPr lang="en-GB" dirty="0" smtClean="0"/>
              <a:t>-There is a framework for forecasting each of these macro variables, but we essentially distil this into our forecast for GDP growth, inflation, rates, Price Earnings ratios and earnings trends which are important for forecasting equity returns</a:t>
            </a:r>
          </a:p>
          <a:p>
            <a:endParaRPr lang="en-GB" dirty="0" smtClean="0"/>
          </a:p>
          <a:p>
            <a:r>
              <a:rPr lang="en-AU" dirty="0" smtClean="0"/>
              <a:t>We estimate long-term sustainable real GDP growth, which in turn is determined by labour force growth and productivity. Since these influences tend to change slowly over time, changes for the forecasts in these trends are also slow moving. Allowance is also made for material estimated deviations between the current level of economic activity and the estimated trend, we generally assume mean reversion to trend over the 5 year period. </a:t>
            </a:r>
          </a:p>
          <a:p>
            <a:endParaRPr lang="en-GB" dirty="0" smtClean="0"/>
          </a:p>
          <a:p>
            <a:r>
              <a:rPr lang="en-AU" dirty="0" smtClean="0"/>
              <a:t>At present, we assume somewhat lower sustainable long-term growth rates than in the past, reflecting demographic trends and somewhat lower productivity growth. </a:t>
            </a:r>
            <a:endParaRPr lang="en-GB" dirty="0" smtClean="0"/>
          </a:p>
          <a:p>
            <a:endParaRPr lang="en-GB" dirty="0" smtClean="0"/>
          </a:p>
          <a:p>
            <a:r>
              <a:rPr lang="en-GB" dirty="0" smtClean="0"/>
              <a:t> </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19</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once we have our economic forecasts, how do we construct our asset class return forecasts?</a:t>
            </a:r>
          </a:p>
          <a:p>
            <a:endParaRPr lang="en-GB" dirty="0" smtClean="0"/>
          </a:p>
          <a:p>
            <a:r>
              <a:rPr lang="en-AU" dirty="0" smtClean="0"/>
              <a:t>The table shows our return estimates for US and Emerging Market equities.</a:t>
            </a:r>
            <a:endParaRPr lang="en-GB" dirty="0" smtClean="0"/>
          </a:p>
          <a:p>
            <a:endParaRPr lang="en-GB" dirty="0" smtClean="0"/>
          </a:p>
          <a:p>
            <a:pPr marL="171450" indent="-171450">
              <a:buFontTx/>
              <a:buChar char="-"/>
            </a:pPr>
            <a:r>
              <a:rPr lang="en-AU" dirty="0" smtClean="0"/>
              <a:t>We construct our equity forecasts by considering dividend yield, </a:t>
            </a:r>
          </a:p>
          <a:p>
            <a:pPr marL="171450" indent="-171450">
              <a:buFontTx/>
              <a:buChar char="-"/>
            </a:pPr>
            <a:r>
              <a:rPr lang="en-AU" dirty="0" smtClean="0"/>
              <a:t>expected future change in valuation (driven by the PE multiple relative to an estimate of fair value), </a:t>
            </a:r>
          </a:p>
          <a:p>
            <a:pPr marL="171450" indent="-171450">
              <a:buFontTx/>
              <a:buChar char="-"/>
            </a:pPr>
            <a:r>
              <a:rPr lang="en-AU" dirty="0" smtClean="0"/>
              <a:t>expected future earnings (driven by trend earnings growth, deviation of this relative to the long-term trend, impact of share dilution in that equity market, impact of global earnings on domestic earnings), </a:t>
            </a:r>
          </a:p>
          <a:p>
            <a:pPr marL="171450" indent="-171450">
              <a:buFontTx/>
              <a:buChar char="-"/>
            </a:pPr>
            <a:r>
              <a:rPr lang="en-AU" dirty="0" smtClean="0"/>
              <a:t>subjective overlays to the model output and the currency impact. </a:t>
            </a:r>
          </a:p>
          <a:p>
            <a:pPr marL="171450" indent="-171450">
              <a:buFontTx/>
              <a:buChar char="-"/>
            </a:pPr>
            <a:endParaRPr lang="en-AU" dirty="0" smtClean="0"/>
          </a:p>
          <a:p>
            <a:pPr marL="171450" indent="-171450">
              <a:buFontTx/>
              <a:buChar char="-"/>
            </a:pPr>
            <a:r>
              <a:rPr lang="en-AU" dirty="0" smtClean="0"/>
              <a:t>The end result is a return forecast of 5% for US equities and 5.5% for emerging market equities</a:t>
            </a:r>
          </a:p>
          <a:p>
            <a:pPr marL="171450" indent="-171450">
              <a:buFontTx/>
              <a:buChar char="-"/>
            </a:pPr>
            <a:endParaRPr lang="en-AU" dirty="0" smtClean="0"/>
          </a:p>
          <a:p>
            <a:endParaRPr lang="en-GB" dirty="0"/>
          </a:p>
        </p:txBody>
      </p:sp>
      <p:sp>
        <p:nvSpPr>
          <p:cNvPr id="4" name="Slide Number Placeholder 3"/>
          <p:cNvSpPr>
            <a:spLocks noGrp="1"/>
          </p:cNvSpPr>
          <p:nvPr>
            <p:ph type="sldNum" sz="quarter" idx="10"/>
          </p:nvPr>
        </p:nvSpPr>
        <p:spPr/>
        <p:txBody>
          <a:bodyPr/>
          <a:lstStyle/>
          <a:p>
            <a:fld id="{DC7191D3-4E4B-42E3-96E0-819975A3A0A6}" type="slidenum">
              <a:rPr lang="en-US" smtClean="0"/>
              <a:t>20</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endParaRPr lang="en-GB" u="sng" dirty="0" smtClean="0"/>
          </a:p>
          <a:p>
            <a:r>
              <a:rPr lang="en-GB" dirty="0" smtClean="0"/>
              <a:t>We can then combine our return forecasts with our forecast of risk for each asset class to rank asset accordingly. </a:t>
            </a:r>
          </a:p>
          <a:p>
            <a:endParaRPr lang="en-AU" dirty="0" smtClean="0"/>
          </a:p>
          <a:p>
            <a:r>
              <a:rPr lang="en-AU" dirty="0" smtClean="0"/>
              <a:t>-The chart below shows returns plotted against risk for the key asset classes1. </a:t>
            </a:r>
          </a:p>
          <a:p>
            <a:endParaRPr lang="en-AU" dirty="0" smtClean="0"/>
          </a:p>
          <a:p>
            <a:r>
              <a:rPr lang="en-AU" dirty="0" smtClean="0"/>
              <a:t>-The slope of the trend line can be viewed as a broad indicator of risk appetite, with the currently upward sloping trend line reiterating our view that risk is rewarded, even though the absolute level of expected returns is lower than in previous years.</a:t>
            </a:r>
          </a:p>
          <a:p>
            <a:endParaRPr lang="en-AU" dirty="0" smtClean="0"/>
          </a:p>
          <a:p>
            <a:r>
              <a:rPr lang="en-AU" dirty="0" smtClean="0"/>
              <a:t>-We note risk and return assumptions only tell part of the story. Assets with less attractive risk-adjusted returns can still provide important diversification benefits in an overall portfolio context.</a:t>
            </a:r>
            <a:endParaRPr lang="en-GB" dirty="0"/>
          </a:p>
        </p:txBody>
      </p:sp>
      <p:sp>
        <p:nvSpPr>
          <p:cNvPr id="4" name="Slide Number Placeholder 3"/>
          <p:cNvSpPr>
            <a:spLocks noGrp="1"/>
          </p:cNvSpPr>
          <p:nvPr>
            <p:ph type="sldNum" sz="quarter" idx="10"/>
          </p:nvPr>
        </p:nvSpPr>
        <p:spPr/>
        <p:txBody>
          <a:bodyPr/>
          <a:lstStyle/>
          <a:p>
            <a:fld id="{DC7191D3-4E4B-42E3-96E0-819975A3A0A6}" type="slidenum">
              <a:rPr lang="en-US" smtClean="0"/>
              <a:t>21</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Firstly lets take stock of what we observed in 2014:</a:t>
            </a:r>
          </a:p>
          <a:p>
            <a:pPr marL="171450" indent="-171450">
              <a:buFontTx/>
              <a:buChar char="-"/>
            </a:pPr>
            <a:r>
              <a:rPr lang="en-GB" dirty="0" smtClean="0"/>
              <a:t>Equity markets enjoyed another reasonably solid year, S&amp;P 500 up 15%, Japanese equities up 10%, MSCI world +6%. </a:t>
            </a:r>
          </a:p>
          <a:p>
            <a:pPr marL="171450" indent="-171450">
              <a:buFontTx/>
              <a:buChar char="-"/>
            </a:pPr>
            <a:r>
              <a:rPr lang="en-GB" dirty="0" smtClean="0"/>
              <a:t>This result wasn’t entirely unexpected given investors anticipation for further policy support from central banks</a:t>
            </a:r>
          </a:p>
          <a:p>
            <a:pPr marL="171450" indent="-171450">
              <a:buFontTx/>
              <a:buChar char="-"/>
            </a:pPr>
            <a:r>
              <a:rPr lang="en-GB" dirty="0" smtClean="0"/>
              <a:t>What really took the market by surprise in 2014 was the continued fall in global bond yields when most expected yields, at least in the US to rise in 2014</a:t>
            </a:r>
          </a:p>
          <a:p>
            <a:pPr marL="171450" indent="-171450">
              <a:buFontTx/>
              <a:buChar char="-"/>
            </a:pPr>
            <a:r>
              <a:rPr lang="en-GB" dirty="0" smtClean="0"/>
              <a:t>Late in the year we had the dramatic decline in energy prices as a glut of new supply came online, particularly in the US from new extraction technologies. </a:t>
            </a:r>
          </a:p>
          <a:p>
            <a:pPr marL="171450" indent="-171450">
              <a:buFontTx/>
              <a:buChar char="-"/>
            </a:pPr>
            <a:r>
              <a:rPr lang="en-GB" dirty="0" smtClean="0"/>
              <a:t>So with that context in mind lets turn our attention to what may be in store for the year ahead</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4</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So now we have enough information to estimate the expected return of a multi asset portfolio. The return outcome is simply the expected return of the asset multiplied by the weighting of that asset in the strategic allocation. </a:t>
            </a:r>
          </a:p>
          <a:p>
            <a:endParaRPr lang="en-GB" dirty="0" smtClean="0"/>
          </a:p>
          <a:p>
            <a:r>
              <a:rPr lang="en-GB" dirty="0" smtClean="0"/>
              <a:t>In order to estimate the expected risk, not only do we need the stand alone risk of the asset, but we also need to understand how each asset behaves in respect of each other. For example, when equities fall, bonds prices can rise which may leave the portfolio return unchanged. </a:t>
            </a:r>
          </a:p>
          <a:p>
            <a:endParaRPr lang="en-GB" dirty="0" smtClean="0"/>
          </a:p>
          <a:p>
            <a:r>
              <a:rPr lang="en-GB" dirty="0" smtClean="0"/>
              <a:t>One way to measure this is via correlations. This table shows whether we believe assets are positively correlated (red) or zero or negatively correlated (green).  </a:t>
            </a:r>
          </a:p>
          <a:p>
            <a:endParaRPr lang="en-GB" dirty="0" smtClean="0"/>
          </a:p>
          <a:p>
            <a:r>
              <a:rPr lang="en-GB" dirty="0" smtClean="0"/>
              <a:t>These are typically informed by historical correlation but we typically also impose some a fairly conservative forward looking overlay by assuming no negative correlations, which is why all the zeros in the table.  </a:t>
            </a:r>
          </a:p>
          <a:p>
            <a:endParaRPr lang="en-GB" dirty="0" smtClean="0"/>
          </a:p>
          <a:p>
            <a:r>
              <a:rPr lang="en-GB" dirty="0" smtClean="0"/>
              <a:t>In practice we then convert correlation into covariance terms to estimate the variance of the portfolio. </a:t>
            </a:r>
          </a:p>
          <a:p>
            <a:endParaRPr lang="en-GB" dirty="0"/>
          </a:p>
        </p:txBody>
      </p:sp>
      <p:sp>
        <p:nvSpPr>
          <p:cNvPr id="4" name="Slide Number Placeholder 3"/>
          <p:cNvSpPr>
            <a:spLocks noGrp="1"/>
          </p:cNvSpPr>
          <p:nvPr>
            <p:ph type="sldNum" sz="quarter" idx="10"/>
          </p:nvPr>
        </p:nvSpPr>
        <p:spPr/>
        <p:txBody>
          <a:bodyPr/>
          <a:lstStyle/>
          <a:p>
            <a:fld id="{DC7191D3-4E4B-42E3-96E0-819975A3A0A6}" type="slidenum">
              <a:rPr lang="en-US" smtClean="0"/>
              <a:t>22</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sym typeface="Wingdings" pitchFamily="2" charset="2"/>
              </a:rPr>
              <a:t>Notes</a:t>
            </a:r>
          </a:p>
          <a:p>
            <a:r>
              <a:rPr lang="en-GB" dirty="0" smtClean="0">
                <a:sym typeface="Wingdings" pitchFamily="2" charset="2"/>
              </a:rPr>
              <a:t>Now we have all the ingredients to calculated both the expected return and expected risk of some candidate portfolios. </a:t>
            </a:r>
          </a:p>
          <a:p>
            <a:endParaRPr lang="en-GB" dirty="0" smtClean="0">
              <a:sym typeface="Wingdings" pitchFamily="2" charset="2"/>
            </a:endParaRPr>
          </a:p>
          <a:p>
            <a:r>
              <a:rPr lang="en-GB" dirty="0" smtClean="0">
                <a:sym typeface="Wingdings" pitchFamily="2" charset="2"/>
              </a:rPr>
              <a:t>We can then create an efficiency frontier, </a:t>
            </a:r>
            <a:r>
              <a:rPr lang="en-GB" dirty="0" err="1" smtClean="0">
                <a:sym typeface="Wingdings" pitchFamily="2" charset="2"/>
              </a:rPr>
              <a:t>ie</a:t>
            </a:r>
            <a:r>
              <a:rPr lang="en-GB" dirty="0" smtClean="0">
                <a:sym typeface="Wingdings" pitchFamily="2" charset="2"/>
              </a:rPr>
              <a:t> the SAA mix with the highest return for a given level of risk. </a:t>
            </a:r>
          </a:p>
          <a:p>
            <a:endParaRPr lang="en-GB" dirty="0" smtClean="0">
              <a:sym typeface="Wingdings" pitchFamily="2" charset="2"/>
            </a:endParaRPr>
          </a:p>
          <a:p>
            <a:r>
              <a:rPr lang="en-GB" dirty="0" smtClean="0">
                <a:sym typeface="Wingdings" pitchFamily="2" charset="2"/>
              </a:rPr>
              <a:t>In practice we call this the “</a:t>
            </a:r>
            <a:r>
              <a:rPr lang="en-GB" dirty="0" smtClean="0"/>
              <a:t>Fuzzy frontier”</a:t>
            </a:r>
          </a:p>
          <a:p>
            <a:r>
              <a:rPr lang="en-GB" dirty="0" smtClean="0"/>
              <a:t>What this means is that potentially, there are many asset allocations which provide a similar expected return for a given level of risk (estimates are by no means precise, in fact we know for sure they will be exactly wrong!)</a:t>
            </a:r>
          </a:p>
          <a:p>
            <a:endParaRPr lang="en-GB" dirty="0" smtClean="0"/>
          </a:p>
          <a:p>
            <a:r>
              <a:rPr lang="en-GB" dirty="0" smtClean="0"/>
              <a:t>So we should first seek an asset allocation that lies within this range.</a:t>
            </a:r>
          </a:p>
          <a:p>
            <a:endParaRPr lang="en-GB" dirty="0" smtClean="0"/>
          </a:p>
          <a:p>
            <a:r>
              <a:rPr lang="en-GB" dirty="0" smtClean="0"/>
              <a:t>Change is costly: if the current strategic allocation is broadly efficient it might not be worth disturbing this for a debatable and marginal return enhancement.</a:t>
            </a:r>
          </a:p>
          <a:p>
            <a:endParaRPr lang="en-GB" sz="800" dirty="0">
              <a:ea typeface="Arial Unicode MS" pitchFamily="34" charset="-128"/>
              <a:cs typeface="Arial Unicode MS" pitchFamily="34" charset="-128"/>
            </a:endParaRPr>
          </a:p>
        </p:txBody>
      </p:sp>
      <p:sp>
        <p:nvSpPr>
          <p:cNvPr id="4" name="Slide Number Placeholder 3"/>
          <p:cNvSpPr>
            <a:spLocks noGrp="1"/>
          </p:cNvSpPr>
          <p:nvPr>
            <p:ph type="sldNum" sz="quarter" idx="10"/>
          </p:nvPr>
        </p:nvSpPr>
        <p:spPr/>
        <p:txBody>
          <a:bodyPr/>
          <a:lstStyle/>
          <a:p>
            <a:fld id="{DC7191D3-4E4B-42E3-96E0-819975A3A0A6}" type="slidenum">
              <a:rPr lang="en-US" smtClean="0"/>
              <a:t>23</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sym typeface="Wingdings" pitchFamily="2" charset="2"/>
              </a:rPr>
              <a:t>Notes</a:t>
            </a:r>
          </a:p>
          <a:p>
            <a:r>
              <a:rPr lang="en-GB" dirty="0" smtClean="0">
                <a:sym typeface="Wingdings" pitchFamily="2" charset="2"/>
              </a:rPr>
              <a:t>So now we have our candidate asset allocation mix, the next step is to determine how we can add value on top of this via some form of active management (either via stock selection or tactical allocation).</a:t>
            </a:r>
          </a:p>
          <a:p>
            <a:endParaRPr lang="en-GB" dirty="0" smtClean="0">
              <a:sym typeface="Wingdings" pitchFamily="2" charset="2"/>
            </a:endParaRPr>
          </a:p>
          <a:p>
            <a:r>
              <a:rPr lang="en-GB" dirty="0" smtClean="0">
                <a:sym typeface="Wingdings" pitchFamily="2" charset="2"/>
              </a:rPr>
              <a:t>The first step is typically to decide how much risk are we prepared to spend to achieve these active returns. </a:t>
            </a:r>
          </a:p>
          <a:p>
            <a:endParaRPr lang="en-GB" dirty="0" smtClean="0">
              <a:sym typeface="Wingdings" pitchFamily="2" charset="2"/>
            </a:endParaRPr>
          </a:p>
          <a:p>
            <a:r>
              <a:rPr lang="en-GB" dirty="0" smtClean="0">
                <a:sym typeface="Wingdings" pitchFamily="2" charset="2"/>
              </a:rPr>
              <a:t>Typically we find 2 – 4% is reasonable risk spend. The next question is, how much return can we achieve by taking this risk and how can we maximise the expected active return?</a:t>
            </a:r>
          </a:p>
          <a:p>
            <a:endParaRPr lang="en-GB" dirty="0" smtClean="0">
              <a:sym typeface="Wingdings" pitchFamily="2" charset="2"/>
            </a:endParaRPr>
          </a:p>
          <a:p>
            <a:r>
              <a:rPr lang="en-GB" dirty="0" smtClean="0">
                <a:sym typeface="Wingdings" pitchFamily="2" charset="2"/>
              </a:rPr>
              <a:t>Thankfully we have a framework known as the Fundamental Law to help us here.  This framework helps us determine how we can maximise risk adjusted returns (commonly referred to as the Information Ratio). </a:t>
            </a:r>
          </a:p>
          <a:p>
            <a:endParaRPr lang="en-GB" dirty="0" smtClean="0">
              <a:sym typeface="Wingdings" pitchFamily="2" charset="2"/>
            </a:endParaRPr>
          </a:p>
          <a:p>
            <a:r>
              <a:rPr lang="en-GB" dirty="0" smtClean="0">
                <a:sym typeface="Wingdings" pitchFamily="2" charset="2"/>
              </a:rPr>
              <a:t>To maximise our risk adjusted returns we need to maximise 3 factors: </a:t>
            </a:r>
          </a:p>
          <a:p>
            <a:pPr marL="228600" indent="-228600">
              <a:buAutoNum type="arabicParenR"/>
            </a:pPr>
            <a:r>
              <a:rPr lang="en-GB" dirty="0" smtClean="0">
                <a:sym typeface="Wingdings" pitchFamily="2" charset="2"/>
              </a:rPr>
              <a:t>Skill in forecasting markets</a:t>
            </a:r>
          </a:p>
          <a:p>
            <a:pPr marL="228600" indent="-228600">
              <a:buAutoNum type="arabicParenR"/>
            </a:pPr>
            <a:r>
              <a:rPr lang="en-GB" dirty="0" smtClean="0">
                <a:sym typeface="Wingdings" pitchFamily="2" charset="2"/>
              </a:rPr>
              <a:t>Breadth (proxy for diversification)</a:t>
            </a:r>
          </a:p>
          <a:p>
            <a:pPr marL="228600" indent="-228600">
              <a:buAutoNum type="arabicParenR"/>
            </a:pPr>
            <a:r>
              <a:rPr lang="en-GB" dirty="0" smtClean="0">
                <a:sym typeface="Wingdings" pitchFamily="2" charset="2"/>
              </a:rPr>
              <a:t>Efficient implementation of active views taking into account portfolio constraints and transaction costs </a:t>
            </a:r>
          </a:p>
          <a:p>
            <a:endParaRPr lang="en-GB" sz="800" dirty="0">
              <a:ea typeface="Arial Unicode MS" pitchFamily="34" charset="-128"/>
              <a:cs typeface="Arial Unicode MS" pitchFamily="34" charset="-128"/>
            </a:endParaRPr>
          </a:p>
        </p:txBody>
      </p:sp>
      <p:sp>
        <p:nvSpPr>
          <p:cNvPr id="4" name="Slide Number Placeholder 3"/>
          <p:cNvSpPr>
            <a:spLocks noGrp="1"/>
          </p:cNvSpPr>
          <p:nvPr>
            <p:ph type="sldNum" sz="quarter" idx="10"/>
          </p:nvPr>
        </p:nvSpPr>
        <p:spPr/>
        <p:txBody>
          <a:bodyPr/>
          <a:lstStyle/>
          <a:p>
            <a:fld id="{DC7191D3-4E4B-42E3-96E0-819975A3A0A6}" type="slidenum">
              <a:rPr lang="en-US" smtClean="0"/>
              <a:t>25</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This is an example of the Fundament Law in Practice. It can be applied to styles of management: </a:t>
            </a:r>
          </a:p>
          <a:p>
            <a:endParaRPr lang="en-GB" dirty="0" smtClean="0"/>
          </a:p>
          <a:p>
            <a:pPr marL="171450" indent="-171450">
              <a:buFontTx/>
              <a:buChar char="-"/>
            </a:pPr>
            <a:r>
              <a:rPr lang="en-GB" dirty="0" smtClean="0"/>
              <a:t>A standard “long-only” active equity strategy</a:t>
            </a:r>
          </a:p>
          <a:p>
            <a:pPr marL="171450" indent="-171450">
              <a:buFontTx/>
              <a:buChar char="-"/>
            </a:pPr>
            <a:r>
              <a:rPr lang="en-GB" dirty="0" smtClean="0"/>
              <a:t>Or strategy which allows shorting securities to take advantage of negative stock views known as Long/Short investing.</a:t>
            </a:r>
          </a:p>
          <a:p>
            <a:pPr marL="171450" indent="-171450">
              <a:buFontTx/>
              <a:buChar char="-"/>
            </a:pPr>
            <a:endParaRPr lang="en-GB" dirty="0" smtClean="0"/>
          </a:p>
          <a:p>
            <a:r>
              <a:rPr lang="en-GB" dirty="0" smtClean="0"/>
              <a:t>As you can see, both managers have equal skill and equal breadth (ASX 300 Universe), however the Long/Short manager has an advantage in terms of implementation, namely the ability to more fully express negative views.</a:t>
            </a:r>
          </a:p>
          <a:p>
            <a:endParaRPr lang="en-GB" dirty="0" smtClean="0"/>
          </a:p>
          <a:p>
            <a:r>
              <a:rPr lang="en-GB" dirty="0" smtClean="0"/>
              <a:t>So for a 2% risk spend, Manager 1 expects to deliver a 1.0% active return</a:t>
            </a:r>
          </a:p>
          <a:p>
            <a:r>
              <a:rPr lang="en-GB" dirty="0" smtClean="0"/>
              <a:t>Where as the Long/Short manager  expects to deliver 1.6% active return</a:t>
            </a:r>
          </a:p>
          <a:p>
            <a:endParaRPr lang="en-GB" dirty="0" smtClean="0"/>
          </a:p>
          <a:p>
            <a:r>
              <a:rPr lang="en-GB" dirty="0" smtClean="0"/>
              <a:t>Which one would you choose?</a:t>
            </a:r>
          </a:p>
          <a:p>
            <a:endParaRPr lang="en-GB" dirty="0"/>
          </a:p>
        </p:txBody>
      </p:sp>
      <p:sp>
        <p:nvSpPr>
          <p:cNvPr id="4" name="Slide Number Placeholder 3"/>
          <p:cNvSpPr>
            <a:spLocks noGrp="1"/>
          </p:cNvSpPr>
          <p:nvPr>
            <p:ph type="sldNum" sz="quarter" idx="10"/>
          </p:nvPr>
        </p:nvSpPr>
        <p:spPr/>
        <p:txBody>
          <a:bodyPr/>
          <a:lstStyle/>
          <a:p>
            <a:fld id="{DC7191D3-4E4B-42E3-96E0-819975A3A0A6}" type="slidenum">
              <a:rPr lang="en-US" smtClean="0"/>
              <a:t>26</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Here’s an example comparing  Long-only investing with Long/Short. </a:t>
            </a:r>
          </a:p>
          <a:p>
            <a:endParaRPr lang="en-GB" dirty="0" smtClean="0"/>
          </a:p>
          <a:p>
            <a:r>
              <a:rPr lang="en-GB" dirty="0" smtClean="0"/>
              <a:t>If a manager has a negative view on a stock, the best that manager can do is not hold the stock resulting in an underweight to the benchmark. </a:t>
            </a:r>
          </a:p>
          <a:p>
            <a:endParaRPr lang="en-GB" dirty="0" smtClean="0"/>
          </a:p>
          <a:p>
            <a:r>
              <a:rPr lang="en-GB" dirty="0" smtClean="0"/>
              <a:t>A Long/Short manager can actually short the stock to express their negative view. </a:t>
            </a:r>
          </a:p>
          <a:p>
            <a:endParaRPr lang="en-GB" dirty="0" smtClean="0"/>
          </a:p>
          <a:p>
            <a:r>
              <a:rPr lang="en-GB" dirty="0" smtClean="0"/>
              <a:t>In this example the Long/Short manager added 455bps by expressing negative stock views </a:t>
            </a:r>
            <a:r>
              <a:rPr lang="en-GB" dirty="0" err="1" smtClean="0"/>
              <a:t>vs</a:t>
            </a:r>
            <a:r>
              <a:rPr lang="en-GB" dirty="0" smtClean="0"/>
              <a:t> the Long-only manager which only added 45bps. </a:t>
            </a:r>
          </a:p>
          <a:p>
            <a:endParaRPr lang="en-GB" dirty="0" smtClean="0"/>
          </a:p>
          <a:p>
            <a:r>
              <a:rPr lang="en-GB" dirty="0" smtClean="0"/>
              <a:t>Long/Short strategies have the additional advantage that they can produce positive returns when the overall market has negative returns (will explain in further detail). </a:t>
            </a:r>
          </a:p>
          <a:p>
            <a:endParaRPr lang="en-GB" dirty="0" smtClean="0"/>
          </a:p>
          <a:p>
            <a:r>
              <a:rPr lang="en-GB" dirty="0" smtClean="0"/>
              <a:t>This same framework can also be applied to Tactical Asset Allocation. </a:t>
            </a:r>
            <a:endParaRPr lang="en-GB" dirty="0"/>
          </a:p>
        </p:txBody>
      </p:sp>
      <p:sp>
        <p:nvSpPr>
          <p:cNvPr id="4" name="Slide Number Placeholder 3"/>
          <p:cNvSpPr>
            <a:spLocks noGrp="1"/>
          </p:cNvSpPr>
          <p:nvPr>
            <p:ph type="sldNum" sz="quarter" idx="10"/>
          </p:nvPr>
        </p:nvSpPr>
        <p:spPr/>
        <p:txBody>
          <a:bodyPr/>
          <a:lstStyle/>
          <a:p>
            <a:fld id="{DC7191D3-4E4B-42E3-96E0-819975A3A0A6}" type="slidenum">
              <a:rPr lang="en-US" smtClean="0"/>
              <a:t>27</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latin typeface="Arial" pitchFamily="34" charset="0"/>
                <a:cs typeface="Arial" pitchFamily="34" charset="0"/>
              </a:rPr>
              <a:t>Notes</a:t>
            </a:r>
          </a:p>
          <a:p>
            <a:r>
              <a:rPr lang="en-US" dirty="0" smtClean="0">
                <a:latin typeface="Arial" pitchFamily="34" charset="0"/>
                <a:cs typeface="Arial" pitchFamily="34" charset="0"/>
              </a:rPr>
              <a:t>Ok, so now we have our Strategic allocation mix, and we have also determined which form of active strategy will </a:t>
            </a:r>
            <a:r>
              <a:rPr lang="en-US" dirty="0" err="1" smtClean="0">
                <a:latin typeface="Arial" pitchFamily="34" charset="0"/>
                <a:cs typeface="Arial" pitchFamily="34" charset="0"/>
              </a:rPr>
              <a:t>maximise</a:t>
            </a:r>
            <a:r>
              <a:rPr lang="en-US" dirty="0" smtClean="0">
                <a:latin typeface="Arial" pitchFamily="34" charset="0"/>
                <a:cs typeface="Arial" pitchFamily="34" charset="0"/>
              </a:rPr>
              <a:t> our active returns for a given risk level.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Now we can combine both components to build the final portfolio.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For the SAA we would look for the most cost effective implementation, whether that is via holding physical securities or some form of derivative implementation (via futures or swaps).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advantage of derivate implementation is that it is very capital efficient (only small amount of cash collateral is required), this cash then can be deployed to these more efficient forms of active management.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We can look to embed these long/short strategies across the various asset classes across the portfolio (equities or bonds) along with a dedicated allocation from cash to Long/Short or absolute return</a:t>
            </a:r>
          </a:p>
          <a:p>
            <a:r>
              <a:rPr lang="en-US" dirty="0" smtClean="0">
                <a:latin typeface="Arial" pitchFamily="34" charset="0"/>
                <a:cs typeface="Arial" pitchFamily="34" charset="0"/>
              </a:rPr>
              <a:t>As these strategies have the ability to produce positive returns in falling markets, they are a very useful diversification tool.</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28</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latin typeface="Arial" pitchFamily="34" charset="0"/>
                <a:cs typeface="Arial" pitchFamily="34" charset="0"/>
              </a:rPr>
              <a:t>Notes</a:t>
            </a:r>
          </a:p>
          <a:p>
            <a:r>
              <a:rPr lang="en-US" dirty="0" smtClean="0">
                <a:latin typeface="Arial" pitchFamily="34" charset="0"/>
                <a:cs typeface="Arial" pitchFamily="34" charset="0"/>
              </a:rPr>
              <a:t>Ok, so now we have our Strategic allocation mix, and we have also determined which form of active strategy will </a:t>
            </a:r>
            <a:r>
              <a:rPr lang="en-US" dirty="0" err="1" smtClean="0">
                <a:latin typeface="Arial" pitchFamily="34" charset="0"/>
                <a:cs typeface="Arial" pitchFamily="34" charset="0"/>
              </a:rPr>
              <a:t>maximise</a:t>
            </a:r>
            <a:r>
              <a:rPr lang="en-US" dirty="0" smtClean="0">
                <a:latin typeface="Arial" pitchFamily="34" charset="0"/>
                <a:cs typeface="Arial" pitchFamily="34" charset="0"/>
              </a:rPr>
              <a:t> our active returns for a given risk level.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Now we can combine both components to build the final portfolio.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For the SAA we would look for the most cost effective implementation, whether that is via holding physical securities or some form of derivative implementation (via futures or swaps).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advantage of derivate implementation is that it is very capital efficient (only small amount of cash collateral is required), this cash then can be deployed to these more efficient forms of active management.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We can look to embed these long/short strategies across the various asset classes across the portfolio (equities or bonds) along with a dedicated allocation from cash to Long/Short or absolute return</a:t>
            </a:r>
          </a:p>
          <a:p>
            <a:r>
              <a:rPr lang="en-US" dirty="0" smtClean="0">
                <a:latin typeface="Arial" pitchFamily="34" charset="0"/>
                <a:cs typeface="Arial" pitchFamily="34" charset="0"/>
              </a:rPr>
              <a:t>As these strategies have the ability to produce positive returns in falling markets, they are a very useful diversification tool.</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29</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latin typeface="Arial" pitchFamily="34" charset="0"/>
                <a:cs typeface="Arial" pitchFamily="34" charset="0"/>
              </a:rPr>
              <a:t>Notes</a:t>
            </a:r>
          </a:p>
          <a:p>
            <a:r>
              <a:rPr lang="en-US" dirty="0" smtClean="0">
                <a:latin typeface="Arial" pitchFamily="34" charset="0"/>
                <a:cs typeface="Arial" pitchFamily="34" charset="0"/>
              </a:rPr>
              <a:t>Ok, so now we have our Strategic allocation mix, and we have also determined which form of active strategy will </a:t>
            </a:r>
            <a:r>
              <a:rPr lang="en-US" dirty="0" err="1" smtClean="0">
                <a:latin typeface="Arial" pitchFamily="34" charset="0"/>
                <a:cs typeface="Arial" pitchFamily="34" charset="0"/>
              </a:rPr>
              <a:t>maximise</a:t>
            </a:r>
            <a:r>
              <a:rPr lang="en-US" dirty="0" smtClean="0">
                <a:latin typeface="Arial" pitchFamily="34" charset="0"/>
                <a:cs typeface="Arial" pitchFamily="34" charset="0"/>
              </a:rPr>
              <a:t> our active returns for a given risk level.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Now we can combine both components to build the final portfolio.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For the SAA we would look for the most cost effective implementation, whether that is via holding physical securities or some form of derivative implementation (via futures or swaps).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advantage of derivate implementation is that it is very capital efficient (only small amount of cash collateral is required), this cash then can be deployed to these more efficient forms of active management.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We can look to embed these long/short strategies across the various asset classes across the portfolio (equities or bonds) along with a dedicated allocation from cash to Long/Short or absolute return</a:t>
            </a:r>
          </a:p>
          <a:p>
            <a:r>
              <a:rPr lang="en-US" dirty="0" smtClean="0">
                <a:latin typeface="Arial" pitchFamily="34" charset="0"/>
                <a:cs typeface="Arial" pitchFamily="34" charset="0"/>
              </a:rPr>
              <a:t>As these strategies have the ability to produce positive returns in falling markets, they are a very useful diversification tool.</a:t>
            </a:r>
          </a:p>
        </p:txBody>
      </p:sp>
      <p:sp>
        <p:nvSpPr>
          <p:cNvPr id="4" name="Slide Number Placeholder 3"/>
          <p:cNvSpPr>
            <a:spLocks noGrp="1"/>
          </p:cNvSpPr>
          <p:nvPr>
            <p:ph type="sldNum" sz="quarter" idx="10"/>
          </p:nvPr>
        </p:nvSpPr>
        <p:spPr/>
        <p:txBody>
          <a:bodyPr/>
          <a:lstStyle/>
          <a:p>
            <a:fld id="{DC7191D3-4E4B-42E3-96E0-819975A3A0A6}" type="slidenum">
              <a:rPr lang="en-US" smtClean="0"/>
              <a:t>30</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We can also use different risk measurement techniques to look at portfolio risk through a different lens</a:t>
            </a:r>
          </a:p>
          <a:p>
            <a:endParaRPr lang="en-GB" dirty="0" smtClean="0"/>
          </a:p>
          <a:p>
            <a:r>
              <a:rPr lang="en-GB" dirty="0" smtClean="0"/>
              <a:t>While most investors believe their portfolios are diversified from a capital perspective, this may not be the case from a risk factor perspective </a:t>
            </a:r>
            <a:r>
              <a:rPr lang="en-GB" dirty="0" err="1" smtClean="0"/>
              <a:t>eg</a:t>
            </a:r>
            <a:r>
              <a:rPr lang="en-GB" dirty="0" smtClean="0"/>
              <a:t>. most portfolios are heavily exposure to “economic risk”</a:t>
            </a:r>
          </a:p>
          <a:p>
            <a:endParaRPr lang="en-GB" dirty="0" smtClean="0"/>
          </a:p>
          <a:p>
            <a:r>
              <a:rPr lang="en-GB" dirty="0" smtClean="0"/>
              <a:t>Viewing the portfolio through the risk factor lens may result in different portfolio allocation decisions and ultimately a more balanced portfolio</a:t>
            </a:r>
          </a:p>
        </p:txBody>
      </p:sp>
      <p:sp>
        <p:nvSpPr>
          <p:cNvPr id="4" name="Slide Number Placeholder 3"/>
          <p:cNvSpPr>
            <a:spLocks noGrp="1"/>
          </p:cNvSpPr>
          <p:nvPr>
            <p:ph type="sldNum" sz="quarter" idx="10"/>
          </p:nvPr>
        </p:nvSpPr>
        <p:spPr/>
        <p:txBody>
          <a:bodyPr/>
          <a:lstStyle/>
          <a:p>
            <a:fld id="{DC7191D3-4E4B-42E3-96E0-819975A3A0A6}" type="slidenum">
              <a:rPr lang="en-US" smtClean="0"/>
              <a:t>32</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We can also perform stress test on the portfolio allocation to understand how the portfolio will react in different market environments</a:t>
            </a:r>
          </a:p>
          <a:p>
            <a:endParaRPr lang="en-GB" dirty="0" smtClean="0"/>
          </a:p>
          <a:p>
            <a:r>
              <a:rPr lang="en-GB" dirty="0" smtClean="0"/>
              <a:t>For example we can stress test for scenarios that have occurred in the past, </a:t>
            </a:r>
            <a:r>
              <a:rPr lang="en-GB" dirty="0" err="1" smtClean="0"/>
              <a:t>eg</a:t>
            </a:r>
            <a:r>
              <a:rPr lang="en-GB" dirty="0" smtClean="0"/>
              <a:t>. Lehman collapse, Asian crisis </a:t>
            </a:r>
            <a:r>
              <a:rPr lang="en-GB" dirty="0" err="1" smtClean="0"/>
              <a:t>etc</a:t>
            </a:r>
            <a:endParaRPr lang="en-GB" dirty="0" smtClean="0"/>
          </a:p>
          <a:p>
            <a:r>
              <a:rPr lang="en-GB" dirty="0" smtClean="0"/>
              <a:t>We can also stress test for hypothetical future scenarios, </a:t>
            </a:r>
            <a:r>
              <a:rPr lang="en-GB" dirty="0" err="1" smtClean="0"/>
              <a:t>eg</a:t>
            </a:r>
            <a:r>
              <a:rPr lang="en-GB" dirty="0" smtClean="0"/>
              <a:t>, rate rises or inflation shocks. </a:t>
            </a:r>
          </a:p>
          <a:p>
            <a:endParaRPr lang="en-GB" dirty="0" smtClean="0"/>
          </a:p>
          <a:p>
            <a:r>
              <a:rPr lang="en-GB" dirty="0" smtClean="0"/>
              <a:t>Ultimately there is no one risk measure that is the be all and end all, we should look at various risk measures to help inform our allocation decisions  </a:t>
            </a:r>
          </a:p>
        </p:txBody>
      </p:sp>
      <p:sp>
        <p:nvSpPr>
          <p:cNvPr id="4" name="Slide Number Placeholder 3"/>
          <p:cNvSpPr>
            <a:spLocks noGrp="1"/>
          </p:cNvSpPr>
          <p:nvPr>
            <p:ph type="sldNum" sz="quarter" idx="10"/>
          </p:nvPr>
        </p:nvSpPr>
        <p:spPr/>
        <p:txBody>
          <a:bodyPr/>
          <a:lstStyle/>
          <a:p>
            <a:fld id="{DC7191D3-4E4B-42E3-96E0-819975A3A0A6}" type="slidenum">
              <a:rPr lang="en-US" smtClean="0"/>
              <a:t>33</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pPr marL="171450" indent="-171450">
              <a:buFontTx/>
              <a:buChar char="-"/>
            </a:pPr>
            <a:r>
              <a:rPr lang="en-GB" dirty="0" smtClean="0"/>
              <a:t>Clearly the recovery that we have witnessed since the GFC or “great recession” has been slower than past recoveries</a:t>
            </a:r>
          </a:p>
          <a:p>
            <a:pPr marL="171450" indent="-171450">
              <a:buFontTx/>
              <a:buChar char="-"/>
            </a:pPr>
            <a:r>
              <a:rPr lang="en-GB" dirty="0" smtClean="0"/>
              <a:t>While we have seen positive growth momentum in the US in recent periods, clearly growth in the rest of the world remains challenged, particularly the Eurozone. </a:t>
            </a:r>
          </a:p>
          <a:p>
            <a:pPr marL="171450" indent="-171450">
              <a:buFontTx/>
              <a:buChar char="-"/>
            </a:pPr>
            <a:r>
              <a:rPr lang="en-GB" dirty="0" smtClean="0"/>
              <a:t>Closer to home, clearly a slowing China has dampened the outlook for growth in Australia, the RBA is recognising this </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5</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I guess your probably all asking, all this theory may make  sense, but does it work in practice?</a:t>
            </a:r>
          </a:p>
          <a:p>
            <a:endParaRPr lang="en-GB" dirty="0" smtClean="0"/>
          </a:p>
          <a:p>
            <a:r>
              <a:rPr lang="en-GB" dirty="0" smtClean="0"/>
              <a:t>The proof is in the pudding so to speak. </a:t>
            </a:r>
          </a:p>
          <a:p>
            <a:endParaRPr lang="en-GB" dirty="0" smtClean="0"/>
          </a:p>
          <a:p>
            <a:r>
              <a:rPr lang="en-GB" dirty="0" smtClean="0"/>
              <a:t>Our two balanced portfolios rank top quartile over most time periods in the Morningstar surveys</a:t>
            </a:r>
          </a:p>
          <a:p>
            <a:endParaRPr lang="en-GB" dirty="0" smtClean="0"/>
          </a:p>
          <a:p>
            <a:r>
              <a:rPr lang="en-GB" dirty="0" smtClean="0"/>
              <a:t>So this gives us a lot of confidence in our ability to construct well balanced portfolios. </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34</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35</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37</a:t>
            </a:fld>
            <a:endParaRPr lang="en-US"/>
          </a:p>
        </p:txBody>
      </p:sp>
    </p:spTree>
    <p:extLst>
      <p:ext uri="{BB962C8B-B14F-4D97-AF65-F5344CB8AC3E}">
        <p14:creationId xmlns:p14="http://schemas.microsoft.com/office/powerpoint/2010/main" val="91151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A theme that we are seeing across both Developed and Emerging economies is that of divergence</a:t>
            </a:r>
          </a:p>
          <a:p>
            <a:pPr marL="171450" indent="-171450">
              <a:buFontTx/>
              <a:buChar char="-"/>
            </a:pPr>
            <a:r>
              <a:rPr lang="en-GB" dirty="0" smtClean="0"/>
              <a:t>These charts show year on year GDP growth in the major economies</a:t>
            </a:r>
          </a:p>
          <a:p>
            <a:pPr marL="171450" indent="-171450">
              <a:buFontTx/>
              <a:buChar char="-"/>
            </a:pPr>
            <a:r>
              <a:rPr lang="en-GB" dirty="0" smtClean="0"/>
              <a:t>As you can see, growth in the US and to some extent the UK has been positive but below trend</a:t>
            </a:r>
          </a:p>
          <a:p>
            <a:pPr marL="171450" indent="-171450">
              <a:buFontTx/>
              <a:buChar char="-"/>
            </a:pPr>
            <a:r>
              <a:rPr lang="en-GB" dirty="0" smtClean="0"/>
              <a:t>While on the other side of the coin growth in Europe, Japan and China has been slowing</a:t>
            </a:r>
          </a:p>
          <a:p>
            <a:pPr marL="171450" indent="-171450">
              <a:buFontTx/>
              <a:buChar char="-"/>
            </a:pPr>
            <a:r>
              <a:rPr lang="en-GB" dirty="0" smtClean="0"/>
              <a:t>It is </a:t>
            </a:r>
            <a:r>
              <a:rPr lang="en-GB" dirty="0" err="1" smtClean="0"/>
              <a:t>BlackRock’s</a:t>
            </a:r>
            <a:r>
              <a:rPr lang="en-GB" dirty="0" smtClean="0"/>
              <a:t> view that we will continue to see this divergence in growth across economies and regions for some time to come  </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6</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pPr marL="171450" indent="-171450">
              <a:buFontTx/>
              <a:buChar char="-"/>
            </a:pPr>
            <a:r>
              <a:rPr lang="en-GB" dirty="0" smtClean="0"/>
              <a:t>The divergence in US growth from the likes of Europe and China is seen more clearly here in terms of manufacturing activity</a:t>
            </a:r>
          </a:p>
          <a:p>
            <a:pPr marL="171450" indent="-171450">
              <a:buFontTx/>
              <a:buChar char="-"/>
            </a:pPr>
            <a:r>
              <a:rPr lang="en-GB" dirty="0" smtClean="0"/>
              <a:t>More recently, we’re seeing some of this positive momentum rolling over</a:t>
            </a:r>
          </a:p>
          <a:p>
            <a:pPr marL="171450" indent="-171450">
              <a:buFontTx/>
              <a:buChar char="-"/>
            </a:pPr>
            <a:r>
              <a:rPr lang="en-GB" dirty="0" smtClean="0"/>
              <a:t>The US Fed would be watching this closely and hoping that sluggish growth in other parts of the world doesn’t drag down US growth. </a:t>
            </a:r>
          </a:p>
          <a:p>
            <a:pPr marL="171450" indent="-171450">
              <a:buFontTx/>
              <a:buChar char="-"/>
            </a:pPr>
            <a:endParaRPr lang="en-GB" dirty="0" smtClean="0"/>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7</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pPr marL="171450" indent="-171450">
              <a:buFontTx/>
              <a:buChar char="-"/>
            </a:pPr>
            <a:r>
              <a:rPr lang="en-GB" dirty="0" smtClean="0"/>
              <a:t>Global central banks also have a very close eye toward inflation and inflation expectations in their respective regions</a:t>
            </a:r>
          </a:p>
          <a:p>
            <a:pPr marL="171450" indent="-171450">
              <a:buFontTx/>
              <a:buChar char="-"/>
            </a:pPr>
            <a:r>
              <a:rPr lang="en-GB" dirty="0" smtClean="0"/>
              <a:t>Looking at this chart, it’s a bit of a race to the bottom</a:t>
            </a:r>
          </a:p>
          <a:p>
            <a:pPr marL="171450" indent="-171450">
              <a:buFontTx/>
              <a:buChar char="-"/>
            </a:pPr>
            <a:r>
              <a:rPr lang="en-GB" dirty="0" smtClean="0"/>
              <a:t>Inflation in Europe is scarily low, converging to zero which is why the ECB has just embarked on their own Quantitative Easing program to stave off the threat of deflation</a:t>
            </a:r>
          </a:p>
          <a:p>
            <a:pPr marL="171450" indent="-171450">
              <a:buFontTx/>
              <a:buChar char="-"/>
            </a:pPr>
            <a:r>
              <a:rPr lang="en-GB" dirty="0" smtClean="0"/>
              <a:t>While central banks don’t like elevated levels of inflation, they also don’t like negative inflation as this has implication on consumption and investment expectations, spending activity and ultimately growth  (</a:t>
            </a:r>
            <a:r>
              <a:rPr lang="en-GB" dirty="0" err="1" smtClean="0"/>
              <a:t>eg</a:t>
            </a:r>
            <a:r>
              <a:rPr lang="en-GB" dirty="0" smtClean="0"/>
              <a:t>. Japan has been stuck in a deflationary rut for much of the last 20 years). </a:t>
            </a:r>
          </a:p>
          <a:p>
            <a:pPr marL="171450" indent="-171450">
              <a:buFontTx/>
              <a:buChar char="-"/>
            </a:pPr>
            <a:endParaRPr lang="en-GB" dirty="0" smtClean="0"/>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8</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pPr marL="171450" indent="-171450">
              <a:buFontTx/>
              <a:buChar char="-"/>
            </a:pPr>
            <a:r>
              <a:rPr lang="en-GB" dirty="0" smtClean="0"/>
              <a:t>Clearly one of the most anticipated events of 2015 for financial markets will be whether the US Fed increases interest rates for the first time since cutting rates close to zero</a:t>
            </a:r>
          </a:p>
          <a:p>
            <a:pPr marL="171450" indent="-171450">
              <a:buFontTx/>
              <a:buChar char="-"/>
            </a:pPr>
            <a:r>
              <a:rPr lang="en-GB" dirty="0" smtClean="0"/>
              <a:t>Clearly the US economy has come along way in terms of progress with growth and employment conditions</a:t>
            </a:r>
          </a:p>
          <a:p>
            <a:pPr marL="171450" indent="-171450">
              <a:buFontTx/>
              <a:buChar char="-"/>
            </a:pPr>
            <a:r>
              <a:rPr lang="en-GB" dirty="0" smtClean="0"/>
              <a:t>Many of the preconditions the Fed had set for a “lift off” in rates have eventuated</a:t>
            </a:r>
          </a:p>
          <a:p>
            <a:pPr marL="171450" indent="-171450">
              <a:buFontTx/>
              <a:buChar char="-"/>
            </a:pPr>
            <a:r>
              <a:rPr lang="en-GB" dirty="0" smtClean="0"/>
              <a:t>Clearly all eyes will be on the Fed policy meetings in 2015 in anticipation of the first move</a:t>
            </a:r>
          </a:p>
          <a:p>
            <a:pPr marL="171450" indent="-171450">
              <a:buFontTx/>
              <a:buChar char="-"/>
            </a:pPr>
            <a:r>
              <a:rPr lang="en-GB" dirty="0" smtClean="0"/>
              <a:t>Why is this important?</a:t>
            </a:r>
          </a:p>
          <a:p>
            <a:pPr marL="171450" indent="-171450">
              <a:buFontTx/>
              <a:buChar char="-"/>
            </a:pPr>
            <a:endParaRPr lang="en-GB" dirty="0" smtClean="0"/>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9</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pPr marL="171450" indent="-171450">
              <a:buFontTx/>
              <a:buChar char="-"/>
            </a:pPr>
            <a:r>
              <a:rPr lang="en-GB" dirty="0" smtClean="0"/>
              <a:t>Clearly policy has been an important driver of asset prices in recent years</a:t>
            </a:r>
          </a:p>
          <a:p>
            <a:pPr marL="171450" indent="-171450">
              <a:buFontTx/>
              <a:buChar char="-"/>
            </a:pPr>
            <a:r>
              <a:rPr lang="en-GB" dirty="0" smtClean="0"/>
              <a:t>We will be entering uncharted waters when the Fed ultimately pulls the trigger on raising rates</a:t>
            </a:r>
          </a:p>
          <a:p>
            <a:pPr marL="171450" indent="-171450">
              <a:buFontTx/>
              <a:buChar char="-"/>
            </a:pPr>
            <a:r>
              <a:rPr lang="en-GB" dirty="0" smtClean="0"/>
              <a:t>Equity valuations are getting stretched and earnings growth has not kept pace</a:t>
            </a:r>
          </a:p>
          <a:p>
            <a:pPr marL="171450" indent="-171450">
              <a:buFontTx/>
              <a:buChar char="-"/>
            </a:pPr>
            <a:r>
              <a:rPr lang="en-GB" dirty="0" smtClean="0"/>
              <a:t>There is a risk this is the catalyst for a correction</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10</a:t>
            </a:fld>
            <a:endParaRPr lang="en-US"/>
          </a:p>
        </p:txBody>
      </p:sp>
    </p:spTree>
    <p:extLst>
      <p:ext uri="{BB962C8B-B14F-4D97-AF65-F5344CB8AC3E}">
        <p14:creationId xmlns:p14="http://schemas.microsoft.com/office/powerpoint/2010/main" val="172779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Notes</a:t>
            </a:r>
          </a:p>
          <a:p>
            <a:r>
              <a:rPr lang="en-GB" dirty="0" smtClean="0"/>
              <a:t>Speaking of valuations, this chart shows valuations of various asset classes, both equities and bonds versus their historic norm over the last 10 years</a:t>
            </a:r>
          </a:p>
          <a:p>
            <a:pPr marL="171450" indent="-171450">
              <a:buFontTx/>
              <a:buChar char="-"/>
            </a:pPr>
            <a:r>
              <a:rPr lang="en-GB" dirty="0" smtClean="0"/>
              <a:t>Fixed income assets appear most stretched on this metric</a:t>
            </a:r>
          </a:p>
          <a:p>
            <a:pPr marL="171450" indent="-171450">
              <a:buFontTx/>
              <a:buChar char="-"/>
            </a:pPr>
            <a:r>
              <a:rPr lang="en-GB" dirty="0" smtClean="0"/>
              <a:t>Equity markets are by no means cheap</a:t>
            </a:r>
          </a:p>
          <a:p>
            <a:pPr marL="171450" indent="-171450">
              <a:buFontTx/>
              <a:buChar char="-"/>
            </a:pPr>
            <a:r>
              <a:rPr lang="en-GB" dirty="0" smtClean="0"/>
              <a:t>We may all need to reset our expectations for returns for our portfolio’s in the period ahead</a:t>
            </a:r>
          </a:p>
          <a:p>
            <a:pPr marL="171450" indent="-171450">
              <a:buFontTx/>
              <a:buChar char="-"/>
            </a:pPr>
            <a:r>
              <a:rPr lang="en-GB" dirty="0" smtClean="0"/>
              <a:t>It also points to the need for diversification away from these traditional asset classes in order to drive future returns</a:t>
            </a:r>
          </a:p>
          <a:p>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11</a:t>
            </a:fld>
            <a:endParaRPr lang="en-US"/>
          </a:p>
        </p:txBody>
      </p:sp>
    </p:spTree>
    <p:extLst>
      <p:ext uri="{BB962C8B-B14F-4D97-AF65-F5344CB8AC3E}">
        <p14:creationId xmlns:p14="http://schemas.microsoft.com/office/powerpoint/2010/main" val="1727791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2624A_CORP_ppt_wide_white2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2851" cy="5143500"/>
          </a:xfrm>
          <a:prstGeom prst="rect">
            <a:avLst/>
          </a:prstGeom>
        </p:spPr>
      </p:pic>
      <p:sp>
        <p:nvSpPr>
          <p:cNvPr id="13" name="Title 1"/>
          <p:cNvSpPr>
            <a:spLocks noGrp="1"/>
          </p:cNvSpPr>
          <p:nvPr>
            <p:ph type="ctrTitle" hasCustomPrompt="1"/>
          </p:nvPr>
        </p:nvSpPr>
        <p:spPr>
          <a:xfrm>
            <a:off x="2034082" y="1821912"/>
            <a:ext cx="6290866" cy="688187"/>
          </a:xfrm>
        </p:spPr>
        <p:txBody>
          <a:bodyPr lIns="0" tIns="0" rIns="0" bIns="0" anchor="t" anchorCtr="0">
            <a:noAutofit/>
          </a:bodyPr>
          <a:lstStyle>
            <a:lvl1pPr>
              <a:defRPr sz="2600" b="1" baseline="0">
                <a:solidFill>
                  <a:schemeClr val="accent2"/>
                </a:solidFill>
                <a:latin typeface="+mj-lt"/>
                <a:ea typeface="Tahoma" pitchFamily="34" charset="0"/>
                <a:cs typeface="Tahoma" pitchFamily="34" charset="0"/>
              </a:defRPr>
            </a:lvl1pPr>
          </a:lstStyle>
          <a:p>
            <a:r>
              <a:rPr lang="en-GB" dirty="0" smtClean="0"/>
              <a:t>Presentation title here (35pt Bold)</a:t>
            </a:r>
            <a:endParaRPr dirty="0"/>
          </a:p>
        </p:txBody>
      </p:sp>
      <p:sp>
        <p:nvSpPr>
          <p:cNvPr id="15" name="Text Placeholder 4"/>
          <p:cNvSpPr>
            <a:spLocks noGrp="1"/>
          </p:cNvSpPr>
          <p:nvPr>
            <p:ph type="body" sz="quarter" idx="11" hasCustomPrompt="1"/>
          </p:nvPr>
        </p:nvSpPr>
        <p:spPr>
          <a:xfrm>
            <a:off x="2040806" y="2537524"/>
            <a:ext cx="6290866" cy="319088"/>
          </a:xfrm>
          <a:prstGeom prst="rect">
            <a:avLst/>
          </a:prstGeom>
        </p:spPr>
        <p:txBody>
          <a:bodyPr lIns="0" tIns="0" rIns="0" bIns="0" anchor="t" anchorCtr="0">
            <a:noAutofit/>
          </a:bodyPr>
          <a:lstStyle>
            <a:lvl1pPr>
              <a:defRPr sz="1600" b="1">
                <a:solidFill>
                  <a:schemeClr val="tx2"/>
                </a:solidFill>
                <a:latin typeface="+mj-lt"/>
              </a:defRPr>
            </a:lvl1pPr>
          </a:lstStyle>
          <a:p>
            <a:pPr lvl="0"/>
            <a:r>
              <a:rPr dirty="0"/>
              <a:t>Presenter Name / </a:t>
            </a:r>
            <a:r>
              <a:rPr dirty="0" smtClean="0"/>
              <a:t>Title</a:t>
            </a:r>
            <a:r>
              <a:rPr lang="en-GB" dirty="0" smtClean="0"/>
              <a:t> here (21pt Bold)</a:t>
            </a:r>
            <a:endParaRPr dirty="0"/>
          </a:p>
        </p:txBody>
      </p:sp>
      <p:sp>
        <p:nvSpPr>
          <p:cNvPr id="10" name="Footer Placeholder 3"/>
          <p:cNvSpPr>
            <a:spLocks noGrp="1"/>
          </p:cNvSpPr>
          <p:nvPr>
            <p:ph type="ftr" sz="quarter" idx="10"/>
          </p:nvPr>
        </p:nvSpPr>
        <p:spPr bwMode="white">
          <a:xfrm>
            <a:off x="408310" y="4533891"/>
            <a:ext cx="3983861" cy="253427"/>
          </a:xfrm>
          <a:prstGeom prst="rect">
            <a:avLst/>
          </a:prstGeom>
        </p:spPr>
        <p:txBody>
          <a:bodyPr lIns="0" rIns="0" anchor="b" anchorCtr="0"/>
          <a:lstStyle>
            <a:lvl1pPr algn="l">
              <a:defRPr sz="600">
                <a:solidFill>
                  <a:schemeClr val="bg1"/>
                </a:solidFill>
              </a:defRPr>
            </a:lvl1pPr>
          </a:lstStyle>
          <a:p>
            <a:r>
              <a:rPr lang="en-AU" smtClean="0"/>
              <a:t>Strictly For Intended Recipients Only</a:t>
            </a:r>
            <a:endParaRPr lang="en-US" dirty="0"/>
          </a:p>
        </p:txBody>
      </p:sp>
      <p:pic>
        <p:nvPicPr>
          <p:cNvPr id="11" name="Picture 10" descr="N:\DATA\Global Sales and Marketing\MIG Presentations\Images\Corporate Logos\BlackRock® Logo (2011) DO NOT USE\BR_emf\BlackRock®_Printed_1000Pix.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8267" y="560424"/>
            <a:ext cx="1692000" cy="24733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sz="quarter" idx="12" hasCustomPrompt="1"/>
          </p:nvPr>
        </p:nvSpPr>
        <p:spPr>
          <a:xfrm>
            <a:off x="2040806" y="3109296"/>
            <a:ext cx="4616142" cy="240862"/>
          </a:xfrm>
          <a:prstGeom prst="rect">
            <a:avLst/>
          </a:prstGeom>
        </p:spPr>
        <p:txBody>
          <a:bodyPr lIns="0" tIns="0" rIns="0" bIns="0"/>
          <a:lstStyle>
            <a:lvl1pPr>
              <a:defRPr sz="1400" b="0">
                <a:solidFill>
                  <a:schemeClr val="tx2"/>
                </a:solidFill>
              </a:defRPr>
            </a:lvl1pPr>
          </a:lstStyle>
          <a:p>
            <a:pPr lvl="0"/>
            <a:r>
              <a:rPr dirty="0" smtClean="0"/>
              <a:t>Date</a:t>
            </a:r>
            <a:r>
              <a:rPr lang="en-GB" dirty="0" smtClean="0"/>
              <a:t> (19pt)</a:t>
            </a:r>
            <a:endParaRPr dirty="0"/>
          </a:p>
        </p:txBody>
      </p:sp>
    </p:spTree>
    <p:extLst>
      <p:ext uri="{BB962C8B-B14F-4D97-AF65-F5344CB8AC3E}">
        <p14:creationId xmlns:p14="http://schemas.microsoft.com/office/powerpoint/2010/main" val="36077730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9" name="Slide Number Placeholder 5"/>
          <p:cNvSpPr txBox="1">
            <a:spLocks/>
          </p:cNvSpPr>
          <p:nvPr/>
        </p:nvSpPr>
        <p:spPr>
          <a:xfrm>
            <a:off x="8345456" y="4894446"/>
            <a:ext cx="558134" cy="273844"/>
          </a:xfrm>
          <a:prstGeom prst="rect">
            <a:avLst/>
          </a:prstGeom>
        </p:spPr>
        <p:txBody>
          <a:bodyPr vert="horz" lIns="91428" tIns="45714" rIns="91428" bIns="45714" rtlCol="0" anchor="ctr"/>
          <a:lstStyle>
            <a:defPPr>
              <a:defRPr/>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2ABCE7-4F90-4141-BD08-6BF914717718}" type="slidenum">
              <a:rPr/>
              <a:pPr/>
              <a:t>‹#›</a:t>
            </a:fld>
            <a:endParaRPr/>
          </a:p>
        </p:txBody>
      </p:sp>
      <p:cxnSp>
        <p:nvCxnSpPr>
          <p:cNvPr id="7" name="Straight Connector 6"/>
          <p:cNvCxnSpPr/>
          <p:nvPr userDrawn="1"/>
        </p:nvCxnSpPr>
        <p:spPr>
          <a:xfrm>
            <a:off x="-9525" y="4829725"/>
            <a:ext cx="9151200" cy="0"/>
          </a:xfrm>
          <a:prstGeom prst="line">
            <a:avLst/>
          </a:prstGeom>
          <a:ln w="9525">
            <a:solidFill>
              <a:srgbClr val="7E8083"/>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1495997" y="4940706"/>
            <a:ext cx="6134100" cy="164782"/>
          </a:xfrm>
        </p:spPr>
        <p:txBody>
          <a:bodyPr/>
          <a:lstStyle>
            <a:lvl1pPr>
              <a:defRPr sz="600"/>
            </a:lvl1pPr>
          </a:lstStyle>
          <a:p>
            <a:r>
              <a:rPr lang="en-AU" smtClean="0"/>
              <a:t>Strictly For Intended Recipients Only</a:t>
            </a:r>
            <a:endParaRPr lang="en-GB" dirty="0"/>
          </a:p>
        </p:txBody>
      </p:sp>
      <p:sp>
        <p:nvSpPr>
          <p:cNvPr id="3" name="Slide Number Placeholder 2"/>
          <p:cNvSpPr>
            <a:spLocks noGrp="1"/>
          </p:cNvSpPr>
          <p:nvPr>
            <p:ph type="sldNum" sz="quarter" idx="11"/>
          </p:nvPr>
        </p:nvSpPr>
        <p:spPr/>
        <p:txBody>
          <a:bodyPr/>
          <a:lstStyle/>
          <a:p>
            <a:fld id="{C0531ADF-2191-45C5-9D71-08764BF86A6F}" type="slidenum">
              <a:rPr lang="en-GB" smtClean="0"/>
              <a:pPr/>
              <a:t>‹#›</a:t>
            </a:fld>
            <a:endParaRPr lang="en-GB"/>
          </a:p>
        </p:txBody>
      </p:sp>
      <p:pic>
        <p:nvPicPr>
          <p:cNvPr id="8" name="Picture 2" descr="N:\DATA\Global Sales and Marketing\MIG Presentations\Images\Corporate Logos\BlackRock® Logo (2011) DO NOT USE\BR_emf\BlackRock®_Printed_1000Pix.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028" y="4909336"/>
            <a:ext cx="1050525" cy="15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7025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06038" y="817714"/>
            <a:ext cx="8503003" cy="3703770"/>
          </a:xfrm>
        </p:spPr>
        <p:txBody>
          <a:bodyPr/>
          <a:lstStyle>
            <a:lvl1pPr marL="361905" indent="-361905">
              <a:buFont typeface="+mj-lt"/>
              <a:buAutoNum type="arabicPeriod"/>
              <a:defRPr baseline="0"/>
            </a:lvl1pPr>
          </a:lstStyle>
          <a:p>
            <a:pPr lvl="0"/>
            <a:r>
              <a:rPr dirty="0"/>
              <a:t>Click to </a:t>
            </a:r>
            <a:r>
              <a:rPr lang="en-GB" dirty="0" smtClean="0"/>
              <a:t>add text (19pt Bold) – each line has automatic numbering on this Table of Contents layout.</a:t>
            </a:r>
            <a:endParaRPr dirty="0"/>
          </a:p>
          <a:p>
            <a:pPr lvl="1"/>
            <a:r>
              <a:rPr dirty="0"/>
              <a:t>Second level</a:t>
            </a:r>
          </a:p>
          <a:p>
            <a:pPr lvl="2"/>
            <a:r>
              <a:rPr dirty="0"/>
              <a:t>Third level</a:t>
            </a:r>
          </a:p>
          <a:p>
            <a:pPr lvl="3"/>
            <a:r>
              <a:rPr dirty="0"/>
              <a:t>Fourth level</a:t>
            </a:r>
          </a:p>
          <a:p>
            <a:pPr lvl="4"/>
            <a:r>
              <a:rPr dirty="0"/>
              <a:t>Fifth level</a:t>
            </a:r>
          </a:p>
        </p:txBody>
      </p:sp>
      <p:sp>
        <p:nvSpPr>
          <p:cNvPr id="5" name="Title 7"/>
          <p:cNvSpPr>
            <a:spLocks noGrp="1"/>
          </p:cNvSpPr>
          <p:nvPr>
            <p:ph type="title" hasCustomPrompt="1"/>
          </p:nvPr>
        </p:nvSpPr>
        <p:spPr>
          <a:xfrm>
            <a:off x="310655" y="121946"/>
            <a:ext cx="8510603" cy="447352"/>
          </a:xfrm>
        </p:spPr>
        <p:txBody>
          <a:bodyPr/>
          <a:lstStyle>
            <a:lvl1pPr>
              <a:lnSpc>
                <a:spcPts val="2000"/>
              </a:lnSpc>
              <a:defRPr sz="1800" b="1" baseline="0">
                <a:solidFill>
                  <a:schemeClr val="accent2"/>
                </a:solidFill>
              </a:defRPr>
            </a:lvl1pPr>
          </a:lstStyle>
          <a:p>
            <a:r>
              <a:rPr lang="en-GB" dirty="0" smtClean="0"/>
              <a:t>Slide title - use sentence case (24pt Bold)</a:t>
            </a:r>
            <a:endParaRPr dirty="0"/>
          </a:p>
        </p:txBody>
      </p:sp>
      <p:sp>
        <p:nvSpPr>
          <p:cNvPr id="2" name="Slide Number Placeholder 1"/>
          <p:cNvSpPr>
            <a:spLocks noGrp="1"/>
          </p:cNvSpPr>
          <p:nvPr>
            <p:ph type="sldNum" sz="quarter" idx="12"/>
          </p:nvPr>
        </p:nvSpPr>
        <p:spPr/>
        <p:txBody>
          <a:bodyPr/>
          <a:lstStyle/>
          <a:p>
            <a:fld id="{C0531ADF-2191-45C5-9D71-08764BF86A6F}" type="slidenum">
              <a:rPr lang="en-GB" smtClean="0"/>
              <a:pPr/>
              <a:t>‹#›</a:t>
            </a:fld>
            <a:endParaRPr lang="en-GB"/>
          </a:p>
        </p:txBody>
      </p:sp>
      <p:sp>
        <p:nvSpPr>
          <p:cNvPr id="3" name="Footer Placeholder 2"/>
          <p:cNvSpPr>
            <a:spLocks noGrp="1"/>
          </p:cNvSpPr>
          <p:nvPr>
            <p:ph type="ftr" sz="quarter" idx="13"/>
          </p:nvPr>
        </p:nvSpPr>
        <p:spPr>
          <a:xfrm>
            <a:off x="1495997" y="4940706"/>
            <a:ext cx="6134100" cy="164782"/>
          </a:xfrm>
        </p:spPr>
        <p:txBody>
          <a:bodyPr/>
          <a:lstStyle>
            <a:lvl1pPr>
              <a:defRPr sz="600"/>
            </a:lvl1pPr>
          </a:lstStyle>
          <a:p>
            <a:r>
              <a:rPr lang="en-AU" smtClean="0"/>
              <a:t>Strictly For Intended Recipients Only</a:t>
            </a:r>
            <a:endParaRPr lang="en-GB" dirty="0"/>
          </a:p>
        </p:txBody>
      </p:sp>
    </p:spTree>
    <p:extLst>
      <p:ext uri="{BB962C8B-B14F-4D97-AF65-F5344CB8AC3E}">
        <p14:creationId xmlns:p14="http://schemas.microsoft.com/office/powerpoint/2010/main" val="8732106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liance ">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5560" y="873855"/>
            <a:ext cx="8493478" cy="3635045"/>
          </a:xfrm>
        </p:spPr>
        <p:txBody>
          <a:bodyPr>
            <a:noAutofit/>
          </a:bodyPr>
          <a:lstStyle>
            <a:lvl1pPr>
              <a:defRPr sz="800" b="0" baseline="0"/>
            </a:lvl1pPr>
            <a:lvl2pPr>
              <a:defRPr sz="800"/>
            </a:lvl2pPr>
            <a:lvl3pPr>
              <a:defRPr sz="800"/>
            </a:lvl3pPr>
            <a:lvl4pPr>
              <a:defRPr sz="800"/>
            </a:lvl4pPr>
            <a:lvl5pPr>
              <a:defRPr sz="800"/>
            </a:lvl5pPr>
          </a:lstStyle>
          <a:p>
            <a:pPr lvl="0"/>
            <a:r>
              <a:rPr lang="en-GB" dirty="0" smtClean="0"/>
              <a:t>Click to add text – (11pt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5" name="Title 7"/>
          <p:cNvSpPr>
            <a:spLocks noGrp="1"/>
          </p:cNvSpPr>
          <p:nvPr>
            <p:ph type="title" hasCustomPrompt="1"/>
          </p:nvPr>
        </p:nvSpPr>
        <p:spPr>
          <a:xfrm>
            <a:off x="310655" y="121946"/>
            <a:ext cx="8510603" cy="447352"/>
          </a:xfrm>
        </p:spPr>
        <p:txBody>
          <a:bodyPr/>
          <a:lstStyle>
            <a:lvl1pPr>
              <a:lnSpc>
                <a:spcPts val="2000"/>
              </a:lnSpc>
              <a:defRPr sz="1800" b="1" baseline="0">
                <a:solidFill>
                  <a:schemeClr val="accent2"/>
                </a:solidFill>
              </a:defRPr>
            </a:lvl1pPr>
          </a:lstStyle>
          <a:p>
            <a:r>
              <a:rPr lang="en-GB" dirty="0" smtClean="0"/>
              <a:t>Slide title - use sentence case (24pt Bold)</a:t>
            </a:r>
            <a:endParaRPr dirty="0"/>
          </a:p>
        </p:txBody>
      </p:sp>
      <p:sp>
        <p:nvSpPr>
          <p:cNvPr id="2" name="Slide Number Placeholder 1"/>
          <p:cNvSpPr>
            <a:spLocks noGrp="1"/>
          </p:cNvSpPr>
          <p:nvPr>
            <p:ph type="sldNum" sz="quarter" idx="12"/>
          </p:nvPr>
        </p:nvSpPr>
        <p:spPr/>
        <p:txBody>
          <a:bodyPr/>
          <a:lstStyle/>
          <a:p>
            <a:fld id="{C0531ADF-2191-45C5-9D71-08764BF86A6F}" type="slidenum">
              <a:rPr lang="en-GB" smtClean="0"/>
              <a:pPr/>
              <a:t>‹#›</a:t>
            </a:fld>
            <a:endParaRPr lang="en-GB"/>
          </a:p>
        </p:txBody>
      </p:sp>
      <p:sp>
        <p:nvSpPr>
          <p:cNvPr id="3" name="Footer Placeholder 2"/>
          <p:cNvSpPr>
            <a:spLocks noGrp="1"/>
          </p:cNvSpPr>
          <p:nvPr>
            <p:ph type="ftr" sz="quarter" idx="13"/>
          </p:nvPr>
        </p:nvSpPr>
        <p:spPr>
          <a:xfrm>
            <a:off x="1495997" y="4940706"/>
            <a:ext cx="6134100" cy="164782"/>
          </a:xfrm>
        </p:spPr>
        <p:txBody>
          <a:bodyPr/>
          <a:lstStyle>
            <a:lvl1pPr>
              <a:defRPr sz="600"/>
            </a:lvl1pPr>
          </a:lstStyle>
          <a:p>
            <a:r>
              <a:rPr lang="en-AU" smtClean="0"/>
              <a:t>Strictly For Intended Recipients Only</a:t>
            </a:r>
            <a:endParaRPr lang="en-GB" dirty="0"/>
          </a:p>
        </p:txBody>
      </p:sp>
    </p:spTree>
    <p:extLst>
      <p:ext uri="{BB962C8B-B14F-4D97-AF65-F5344CB8AC3E}">
        <p14:creationId xmlns:p14="http://schemas.microsoft.com/office/powerpoint/2010/main" val="17191593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Shares 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6" y="2381"/>
            <a:ext cx="913328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a:spLocks noGrp="1"/>
          </p:cNvSpPr>
          <p:nvPr>
            <p:ph type="ctrTitle" hasCustomPrompt="1"/>
          </p:nvPr>
        </p:nvSpPr>
        <p:spPr>
          <a:xfrm>
            <a:off x="2034046" y="1821912"/>
            <a:ext cx="6290866" cy="688187"/>
          </a:xfrm>
        </p:spPr>
        <p:txBody>
          <a:bodyPr lIns="0" tIns="0" rIns="0" bIns="0" anchor="t" anchorCtr="0">
            <a:noAutofit/>
          </a:bodyPr>
          <a:lstStyle>
            <a:lvl1pPr>
              <a:defRPr sz="2600" b="1">
                <a:solidFill>
                  <a:srgbClr val="82BC00"/>
                </a:solidFill>
                <a:latin typeface="+mj-lt"/>
                <a:ea typeface="Tahoma" pitchFamily="34" charset="0"/>
                <a:cs typeface="Tahoma" pitchFamily="34" charset="0"/>
              </a:defRPr>
            </a:lvl1pPr>
          </a:lstStyle>
          <a:p>
            <a:r>
              <a:rPr lang="en-GB" dirty="0" smtClean="0"/>
              <a:t>Presentation title here (35pt Bold)</a:t>
            </a:r>
            <a:endParaRPr dirty="0"/>
          </a:p>
        </p:txBody>
      </p:sp>
      <p:sp>
        <p:nvSpPr>
          <p:cNvPr id="15" name="Text Placeholder 4"/>
          <p:cNvSpPr>
            <a:spLocks noGrp="1"/>
          </p:cNvSpPr>
          <p:nvPr>
            <p:ph type="body" sz="quarter" idx="11" hasCustomPrompt="1"/>
          </p:nvPr>
        </p:nvSpPr>
        <p:spPr>
          <a:xfrm>
            <a:off x="2047494" y="2537524"/>
            <a:ext cx="6290866" cy="319088"/>
          </a:xfrm>
          <a:prstGeom prst="rect">
            <a:avLst/>
          </a:prstGeom>
        </p:spPr>
        <p:txBody>
          <a:bodyPr lIns="0" tIns="0" rIns="0" bIns="0" anchor="t" anchorCtr="0">
            <a:noAutofit/>
          </a:bodyPr>
          <a:lstStyle>
            <a:lvl1pPr>
              <a:defRPr sz="1600" b="1">
                <a:solidFill>
                  <a:schemeClr val="tx2"/>
                </a:solidFill>
                <a:latin typeface="+mj-lt"/>
              </a:defRPr>
            </a:lvl1pPr>
          </a:lstStyle>
          <a:p>
            <a:pPr lvl="0"/>
            <a:r>
              <a:rPr lang="en-GB" dirty="0" smtClean="0"/>
              <a:t>Presenter Name / Title here (21pt Bold)</a:t>
            </a:r>
            <a:endParaRPr lang="en-GB" dirty="0"/>
          </a:p>
        </p:txBody>
      </p:sp>
      <p:sp>
        <p:nvSpPr>
          <p:cNvPr id="14" name="Footer Placeholder 3"/>
          <p:cNvSpPr>
            <a:spLocks noGrp="1"/>
          </p:cNvSpPr>
          <p:nvPr>
            <p:ph type="ftr" sz="quarter" idx="10"/>
          </p:nvPr>
        </p:nvSpPr>
        <p:spPr bwMode="white">
          <a:xfrm>
            <a:off x="435035" y="4497779"/>
            <a:ext cx="3957135" cy="289539"/>
          </a:xfrm>
          <a:prstGeom prst="rect">
            <a:avLst/>
          </a:prstGeom>
        </p:spPr>
        <p:txBody>
          <a:bodyPr lIns="0" rIns="0" anchor="b" anchorCtr="0"/>
          <a:lstStyle>
            <a:lvl1pPr algn="l">
              <a:defRPr sz="600">
                <a:solidFill>
                  <a:schemeClr val="bg1"/>
                </a:solidFill>
              </a:defRPr>
            </a:lvl1pPr>
          </a:lstStyle>
          <a:p>
            <a:r>
              <a:rPr lang="en-AU" smtClean="0"/>
              <a:t>Strictly For Intended Recipients Only</a:t>
            </a:r>
            <a:endParaRPr lang="en-US" dirty="0"/>
          </a:p>
        </p:txBody>
      </p:sp>
      <p:sp>
        <p:nvSpPr>
          <p:cNvPr id="11" name="Text Placeholder 2"/>
          <p:cNvSpPr>
            <a:spLocks noGrp="1"/>
          </p:cNvSpPr>
          <p:nvPr>
            <p:ph type="body" sz="quarter" idx="12" hasCustomPrompt="1"/>
          </p:nvPr>
        </p:nvSpPr>
        <p:spPr>
          <a:xfrm>
            <a:off x="2040806" y="3109296"/>
            <a:ext cx="4616142" cy="240862"/>
          </a:xfrm>
          <a:prstGeom prst="rect">
            <a:avLst/>
          </a:prstGeom>
        </p:spPr>
        <p:txBody>
          <a:bodyPr lIns="0" tIns="0" rIns="0" bIns="0"/>
          <a:lstStyle>
            <a:lvl1pPr>
              <a:defRPr sz="1400" b="0">
                <a:solidFill>
                  <a:schemeClr val="tx2"/>
                </a:solidFill>
              </a:defRPr>
            </a:lvl1pPr>
          </a:lstStyle>
          <a:p>
            <a:pPr lvl="0"/>
            <a:r>
              <a:rPr dirty="0" smtClean="0"/>
              <a:t>Date</a:t>
            </a:r>
            <a:r>
              <a:rPr lang="en-GB" dirty="0" smtClean="0"/>
              <a:t> (19 </a:t>
            </a:r>
            <a:r>
              <a:rPr lang="en-GB" dirty="0" err="1" smtClean="0"/>
              <a:t>pt</a:t>
            </a:r>
            <a:r>
              <a:rPr lang="en-GB" dirty="0" smtClean="0"/>
              <a:t>)</a:t>
            </a: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814" y="453517"/>
            <a:ext cx="1347661" cy="552176"/>
          </a:xfrm>
          <a:prstGeom prst="rect">
            <a:avLst/>
          </a:prstGeom>
        </p:spPr>
      </p:pic>
    </p:spTree>
    <p:extLst>
      <p:ext uri="{BB962C8B-B14F-4D97-AF65-F5344CB8AC3E}">
        <p14:creationId xmlns:p14="http://schemas.microsoft.com/office/powerpoint/2010/main" val="25278344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0655" y="121946"/>
            <a:ext cx="8510603" cy="447352"/>
          </a:xfrm>
        </p:spPr>
        <p:txBody>
          <a:bodyPr/>
          <a:lstStyle>
            <a:lvl1pPr>
              <a:lnSpc>
                <a:spcPts val="2000"/>
              </a:lnSpc>
              <a:defRPr sz="1800" b="1" baseline="0">
                <a:solidFill>
                  <a:schemeClr val="accent2"/>
                </a:solidFill>
              </a:defRPr>
            </a:lvl1pPr>
          </a:lstStyle>
          <a:p>
            <a:r>
              <a:rPr lang="en-GB" dirty="0" smtClean="0"/>
              <a:t>Slide title - use sentence case (24pt Bold)</a:t>
            </a:r>
            <a:endParaRPr dirty="0"/>
          </a:p>
        </p:txBody>
      </p:sp>
      <p:sp>
        <p:nvSpPr>
          <p:cNvPr id="15" name="Content Placeholder 14"/>
          <p:cNvSpPr>
            <a:spLocks noGrp="1"/>
          </p:cNvSpPr>
          <p:nvPr>
            <p:ph sz="quarter" idx="11" hasCustomPrompt="1"/>
          </p:nvPr>
        </p:nvSpPr>
        <p:spPr>
          <a:xfrm>
            <a:off x="308580" y="818331"/>
            <a:ext cx="8500458" cy="3703157"/>
          </a:xfrm>
        </p:spPr>
        <p:txBody>
          <a:bodyPr/>
          <a:lstStyle>
            <a:lvl1pPr>
              <a:defRPr baseline="0"/>
            </a:lvl1pPr>
            <a:lvl3pPr marL="542857" indent="-190476">
              <a:defRPr/>
            </a:lvl3pPr>
          </a:lstStyle>
          <a:p>
            <a:pPr lvl="0"/>
            <a:r>
              <a:rPr lang="en-GB" dirty="0" smtClean="0"/>
              <a:t>Click to add text – (19pt Bold ). To apply bullets go to the increase / decrease list level button on the home tab.</a:t>
            </a:r>
            <a:endParaRPr dirty="0" smtClean="0"/>
          </a:p>
          <a:p>
            <a:pPr lvl="1"/>
            <a:r>
              <a:rPr dirty="0" smtClean="0"/>
              <a:t>Second level</a:t>
            </a:r>
          </a:p>
          <a:p>
            <a:pPr lvl="2"/>
            <a:r>
              <a:rPr dirty="0" smtClean="0"/>
              <a:t>Third </a:t>
            </a:r>
            <a:r>
              <a:rPr dirty="0"/>
              <a:t>level</a:t>
            </a:r>
          </a:p>
          <a:p>
            <a:pPr lvl="3"/>
            <a:r>
              <a:rPr dirty="0"/>
              <a:t>Fourth level</a:t>
            </a:r>
          </a:p>
          <a:p>
            <a:pPr lvl="4"/>
            <a:r>
              <a:rPr dirty="0"/>
              <a:t>Fifth level</a:t>
            </a:r>
          </a:p>
        </p:txBody>
      </p:sp>
      <p:sp>
        <p:nvSpPr>
          <p:cNvPr id="2" name="Slide Number Placeholder 1"/>
          <p:cNvSpPr>
            <a:spLocks noGrp="1"/>
          </p:cNvSpPr>
          <p:nvPr>
            <p:ph type="sldNum" sz="quarter" idx="13"/>
          </p:nvPr>
        </p:nvSpPr>
        <p:spPr/>
        <p:txBody>
          <a:bodyPr/>
          <a:lstStyle/>
          <a:p>
            <a:fld id="{C0531ADF-2191-45C5-9D71-08764BF86A6F}" type="slidenum">
              <a:rPr lang="en-GB" smtClean="0"/>
              <a:pPr/>
              <a:t>‹#›</a:t>
            </a:fld>
            <a:endParaRPr lang="en-GB"/>
          </a:p>
        </p:txBody>
      </p:sp>
      <p:sp>
        <p:nvSpPr>
          <p:cNvPr id="3" name="Footer Placeholder 2"/>
          <p:cNvSpPr>
            <a:spLocks noGrp="1"/>
          </p:cNvSpPr>
          <p:nvPr>
            <p:ph type="ftr" sz="quarter" idx="14"/>
          </p:nvPr>
        </p:nvSpPr>
        <p:spPr>
          <a:xfrm>
            <a:off x="1495997" y="4940706"/>
            <a:ext cx="6134100" cy="164782"/>
          </a:xfrm>
        </p:spPr>
        <p:txBody>
          <a:bodyPr/>
          <a:lstStyle>
            <a:lvl1pPr>
              <a:defRPr sz="600"/>
            </a:lvl1pPr>
          </a:lstStyle>
          <a:p>
            <a:r>
              <a:rPr lang="en-AU" smtClean="0"/>
              <a:t>Strictly For Intended Recipients Only</a:t>
            </a:r>
            <a:endParaRPr lang="en-GB" dirty="0"/>
          </a:p>
        </p:txBody>
      </p:sp>
    </p:spTree>
    <p:extLst>
      <p:ext uri="{BB962C8B-B14F-4D97-AF65-F5344CB8AC3E}">
        <p14:creationId xmlns:p14="http://schemas.microsoft.com/office/powerpoint/2010/main" val="4167722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1151" y="814388"/>
            <a:ext cx="4071938" cy="3701654"/>
          </a:xfrm>
        </p:spPr>
        <p:txBody>
          <a:bodyPr/>
          <a:lstStyle>
            <a:lvl1pPr>
              <a:defRPr/>
            </a:lvl1pPr>
          </a:lstStyle>
          <a:p>
            <a:pPr lvl="0"/>
            <a:r>
              <a:rPr lang="en-GB" dirty="0" smtClean="0"/>
              <a:t>Click to add text – (19pt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5" name="Content Placeholder 2"/>
          <p:cNvSpPr>
            <a:spLocks noGrp="1"/>
          </p:cNvSpPr>
          <p:nvPr>
            <p:ph sz="quarter" idx="16" hasCustomPrompt="1"/>
          </p:nvPr>
        </p:nvSpPr>
        <p:spPr>
          <a:xfrm>
            <a:off x="4741863" y="814388"/>
            <a:ext cx="4071938" cy="3701654"/>
          </a:xfrm>
        </p:spPr>
        <p:txBody>
          <a:bodyPr/>
          <a:lstStyle>
            <a:lvl1pPr>
              <a:defRPr/>
            </a:lvl1pPr>
          </a:lstStyle>
          <a:p>
            <a:pPr lvl="0"/>
            <a:r>
              <a:rPr lang="en-GB" dirty="0" smtClean="0"/>
              <a:t>Click to add text – (19pt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0" name="Title 7"/>
          <p:cNvSpPr>
            <a:spLocks noGrp="1"/>
          </p:cNvSpPr>
          <p:nvPr>
            <p:ph type="title" hasCustomPrompt="1"/>
          </p:nvPr>
        </p:nvSpPr>
        <p:spPr>
          <a:xfrm>
            <a:off x="310655" y="121946"/>
            <a:ext cx="8510603" cy="447352"/>
          </a:xfrm>
        </p:spPr>
        <p:txBody>
          <a:bodyPr/>
          <a:lstStyle>
            <a:lvl1pPr>
              <a:lnSpc>
                <a:spcPts val="2000"/>
              </a:lnSpc>
              <a:defRPr sz="1800" b="1" baseline="0">
                <a:solidFill>
                  <a:schemeClr val="accent2"/>
                </a:solidFill>
              </a:defRPr>
            </a:lvl1pPr>
          </a:lstStyle>
          <a:p>
            <a:r>
              <a:rPr lang="en-GB" dirty="0" smtClean="0"/>
              <a:t>Slide title - use sentence case (24pt Bold)</a:t>
            </a:r>
            <a:endParaRPr dirty="0"/>
          </a:p>
        </p:txBody>
      </p:sp>
      <p:sp>
        <p:nvSpPr>
          <p:cNvPr id="2" name="Slide Number Placeholder 1"/>
          <p:cNvSpPr>
            <a:spLocks noGrp="1"/>
          </p:cNvSpPr>
          <p:nvPr>
            <p:ph type="sldNum" sz="quarter" idx="18"/>
          </p:nvPr>
        </p:nvSpPr>
        <p:spPr/>
        <p:txBody>
          <a:bodyPr/>
          <a:lstStyle/>
          <a:p>
            <a:fld id="{C0531ADF-2191-45C5-9D71-08764BF86A6F}" type="slidenum">
              <a:rPr lang="en-GB" smtClean="0"/>
              <a:pPr/>
              <a:t>‹#›</a:t>
            </a:fld>
            <a:endParaRPr lang="en-GB"/>
          </a:p>
        </p:txBody>
      </p:sp>
      <p:sp>
        <p:nvSpPr>
          <p:cNvPr id="3" name="Footer Placeholder 2"/>
          <p:cNvSpPr>
            <a:spLocks noGrp="1"/>
          </p:cNvSpPr>
          <p:nvPr>
            <p:ph type="ftr" sz="quarter" idx="19"/>
          </p:nvPr>
        </p:nvSpPr>
        <p:spPr>
          <a:xfrm>
            <a:off x="1495997" y="4940706"/>
            <a:ext cx="6134100" cy="164782"/>
          </a:xfrm>
        </p:spPr>
        <p:txBody>
          <a:bodyPr/>
          <a:lstStyle>
            <a:lvl1pPr>
              <a:defRPr sz="600"/>
            </a:lvl1pPr>
          </a:lstStyle>
          <a:p>
            <a:r>
              <a:rPr lang="en-AU" smtClean="0"/>
              <a:t>Strictly For Intended Recipients Only</a:t>
            </a:r>
            <a:endParaRPr lang="en-GB" dirty="0"/>
          </a:p>
        </p:txBody>
      </p:sp>
    </p:spTree>
    <p:extLst>
      <p:ext uri="{BB962C8B-B14F-4D97-AF65-F5344CB8AC3E}">
        <p14:creationId xmlns:p14="http://schemas.microsoft.com/office/powerpoint/2010/main" val="12210877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314236" y="4645339"/>
            <a:ext cx="8494802" cy="92333"/>
          </a:xfrm>
        </p:spPr>
        <p:txBody>
          <a:bodyPr anchor="b" anchorCtr="0">
            <a:spAutoFit/>
          </a:bodyPr>
          <a:lstStyle>
            <a:lvl1pPr>
              <a:defRPr sz="600" b="0"/>
            </a:lvl1pPr>
          </a:lstStyle>
          <a:p>
            <a:pPr lvl="0"/>
            <a:r>
              <a:rPr lang="en-GB" dirty="0" smtClean="0"/>
              <a:t>Insert source or footnote text here</a:t>
            </a:r>
            <a:endParaRPr lang="en-GB" dirty="0"/>
          </a:p>
        </p:txBody>
      </p:sp>
      <p:sp>
        <p:nvSpPr>
          <p:cNvPr id="4" name="Content Placeholder 3"/>
          <p:cNvSpPr>
            <a:spLocks noGrp="1"/>
          </p:cNvSpPr>
          <p:nvPr>
            <p:ph sz="quarter" idx="13" hasCustomPrompt="1"/>
          </p:nvPr>
        </p:nvSpPr>
        <p:spPr>
          <a:xfrm>
            <a:off x="733426" y="1421609"/>
            <a:ext cx="7662862" cy="3094435"/>
          </a:xfrm>
        </p:spPr>
        <p:txBody>
          <a:bodyPr/>
          <a:lstStyle>
            <a:lvl1pPr>
              <a:defRPr/>
            </a:lvl1pPr>
          </a:lstStyle>
          <a:p>
            <a:pPr lvl="0"/>
            <a:r>
              <a:rPr lang="en-GB" dirty="0" smtClean="0"/>
              <a:t>Click on the icon to insert content</a:t>
            </a:r>
            <a:endParaRPr dirty="0"/>
          </a:p>
        </p:txBody>
      </p:sp>
      <p:sp>
        <p:nvSpPr>
          <p:cNvPr id="11" name="Text Placeholder 6"/>
          <p:cNvSpPr>
            <a:spLocks noGrp="1"/>
          </p:cNvSpPr>
          <p:nvPr>
            <p:ph type="body" sz="quarter" idx="14" hasCustomPrompt="1"/>
          </p:nvPr>
        </p:nvSpPr>
        <p:spPr>
          <a:xfrm>
            <a:off x="327025" y="844154"/>
            <a:ext cx="8482013" cy="243000"/>
          </a:xfrm>
          <a:solidFill>
            <a:schemeClr val="bg1">
              <a:lumMod val="85000"/>
            </a:schemeClr>
          </a:solidFill>
        </p:spPr>
        <p:txBody>
          <a:bodyPr lIns="89988" tIns="35996" rIns="89988" bIns="35996" anchor="ctr" anchorCtr="0"/>
          <a:lstStyle>
            <a:lvl1pPr>
              <a:defRPr baseline="0"/>
            </a:lvl1pPr>
          </a:lstStyle>
          <a:p>
            <a:pPr lvl="0"/>
            <a:r>
              <a:rPr lang="en-GB" dirty="0" smtClean="0"/>
              <a:t>Enter your c</a:t>
            </a:r>
            <a:r>
              <a:rPr dirty="0" smtClean="0"/>
              <a:t>hart </a:t>
            </a:r>
            <a:r>
              <a:rPr dirty="0"/>
              <a:t>/ </a:t>
            </a:r>
            <a:r>
              <a:rPr lang="en-GB" dirty="0" smtClean="0"/>
              <a:t>t</a:t>
            </a:r>
            <a:r>
              <a:rPr dirty="0" smtClean="0"/>
              <a:t>able </a:t>
            </a:r>
            <a:r>
              <a:rPr lang="en-GB" dirty="0" smtClean="0"/>
              <a:t>title here (19pt Bold)</a:t>
            </a:r>
            <a:endParaRPr dirty="0"/>
          </a:p>
        </p:txBody>
      </p:sp>
      <p:sp>
        <p:nvSpPr>
          <p:cNvPr id="7" name="Title 7"/>
          <p:cNvSpPr>
            <a:spLocks noGrp="1"/>
          </p:cNvSpPr>
          <p:nvPr>
            <p:ph type="title" hasCustomPrompt="1"/>
          </p:nvPr>
        </p:nvSpPr>
        <p:spPr>
          <a:xfrm>
            <a:off x="310655" y="121946"/>
            <a:ext cx="8510603" cy="447352"/>
          </a:xfrm>
        </p:spPr>
        <p:txBody>
          <a:bodyPr/>
          <a:lstStyle>
            <a:lvl1pPr>
              <a:lnSpc>
                <a:spcPts val="2000"/>
              </a:lnSpc>
              <a:defRPr sz="1800" b="1" baseline="0">
                <a:solidFill>
                  <a:schemeClr val="accent2"/>
                </a:solidFill>
              </a:defRPr>
            </a:lvl1pPr>
          </a:lstStyle>
          <a:p>
            <a:r>
              <a:rPr lang="en-GB" dirty="0" smtClean="0"/>
              <a:t>Slide title - use sentence case (24pt Bold)</a:t>
            </a:r>
            <a:endParaRPr dirty="0"/>
          </a:p>
        </p:txBody>
      </p:sp>
      <p:sp>
        <p:nvSpPr>
          <p:cNvPr id="2" name="Slide Number Placeholder 1"/>
          <p:cNvSpPr>
            <a:spLocks noGrp="1"/>
          </p:cNvSpPr>
          <p:nvPr>
            <p:ph type="sldNum" sz="quarter" idx="15"/>
          </p:nvPr>
        </p:nvSpPr>
        <p:spPr/>
        <p:txBody>
          <a:bodyPr/>
          <a:lstStyle/>
          <a:p>
            <a:fld id="{C0531ADF-2191-45C5-9D71-08764BF86A6F}" type="slidenum">
              <a:rPr lang="en-GB" smtClean="0"/>
              <a:pPr/>
              <a:t>‹#›</a:t>
            </a:fld>
            <a:endParaRPr lang="en-GB"/>
          </a:p>
        </p:txBody>
      </p:sp>
      <p:sp>
        <p:nvSpPr>
          <p:cNvPr id="5" name="Footer Placeholder 4"/>
          <p:cNvSpPr>
            <a:spLocks noGrp="1"/>
          </p:cNvSpPr>
          <p:nvPr>
            <p:ph type="ftr" sz="quarter" idx="16"/>
          </p:nvPr>
        </p:nvSpPr>
        <p:spPr>
          <a:xfrm>
            <a:off x="1495997" y="4940706"/>
            <a:ext cx="6134100" cy="164782"/>
          </a:xfrm>
        </p:spPr>
        <p:txBody>
          <a:bodyPr/>
          <a:lstStyle>
            <a:lvl1pPr>
              <a:defRPr sz="600"/>
            </a:lvl1pPr>
          </a:lstStyle>
          <a:p>
            <a:r>
              <a:rPr lang="en-AU" smtClean="0"/>
              <a:t>Strictly For Intended Recipients Only</a:t>
            </a:r>
            <a:endParaRPr lang="en-GB" dirty="0"/>
          </a:p>
        </p:txBody>
      </p:sp>
    </p:spTree>
    <p:extLst>
      <p:ext uri="{BB962C8B-B14F-4D97-AF65-F5344CB8AC3E}">
        <p14:creationId xmlns:p14="http://schemas.microsoft.com/office/powerpoint/2010/main" val="2457614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1151" y="814388"/>
            <a:ext cx="4071938" cy="3693426"/>
          </a:xfrm>
        </p:spPr>
        <p:txBody>
          <a:bodyPr/>
          <a:lstStyle>
            <a:lvl1pPr>
              <a:defRPr/>
            </a:lvl1pPr>
          </a:lstStyle>
          <a:p>
            <a:pPr lvl="0"/>
            <a:r>
              <a:rPr lang="en-GB" dirty="0" smtClean="0"/>
              <a:t>Click to add text – (19pt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5" name="Content Placeholder 2"/>
          <p:cNvSpPr>
            <a:spLocks noGrp="1"/>
          </p:cNvSpPr>
          <p:nvPr>
            <p:ph sz="quarter" idx="16" hasCustomPrompt="1"/>
          </p:nvPr>
        </p:nvSpPr>
        <p:spPr>
          <a:xfrm>
            <a:off x="4741866" y="1177533"/>
            <a:ext cx="4067175" cy="3338513"/>
          </a:xfrm>
        </p:spPr>
        <p:txBody>
          <a:bodyPr/>
          <a:lstStyle>
            <a:lvl1pPr>
              <a:defRPr sz="1200"/>
            </a:lvl1pPr>
          </a:lstStyle>
          <a:p>
            <a:pPr lvl="0"/>
            <a:r>
              <a:rPr lang="en-GB" dirty="0" smtClean="0"/>
              <a:t>Click on the icon to insert content</a:t>
            </a:r>
            <a:endParaRPr lang="en-GB" dirty="0"/>
          </a:p>
        </p:txBody>
      </p:sp>
      <p:sp>
        <p:nvSpPr>
          <p:cNvPr id="14" name="Text Placeholder 2"/>
          <p:cNvSpPr>
            <a:spLocks noGrp="1"/>
          </p:cNvSpPr>
          <p:nvPr>
            <p:ph type="body" sz="quarter" idx="33" hasCustomPrompt="1"/>
          </p:nvPr>
        </p:nvSpPr>
        <p:spPr>
          <a:xfrm>
            <a:off x="4746629" y="833503"/>
            <a:ext cx="4062413" cy="243000"/>
          </a:xfrm>
          <a:solidFill>
            <a:schemeClr val="bg1">
              <a:lumMod val="85000"/>
            </a:schemeClr>
          </a:solidFill>
        </p:spPr>
        <p:txBody>
          <a:bodyPr lIns="89988" tIns="35996" rIns="89988" bIns="35996" anchor="ctr" anchorCtr="0"/>
          <a:lstStyle>
            <a:lvl1pPr>
              <a:defRPr sz="1200" baseline="0"/>
            </a:lvl1pPr>
          </a:lstStyle>
          <a:p>
            <a:pPr lvl="0"/>
            <a:r>
              <a:rPr lang="en-GB" dirty="0" smtClean="0"/>
              <a:t>Enter your chart / table title here (16pt Bold)</a:t>
            </a:r>
            <a:endParaRPr lang="en-GB" dirty="0"/>
          </a:p>
        </p:txBody>
      </p:sp>
      <p:sp>
        <p:nvSpPr>
          <p:cNvPr id="10" name="Title 7"/>
          <p:cNvSpPr>
            <a:spLocks noGrp="1"/>
          </p:cNvSpPr>
          <p:nvPr>
            <p:ph type="title" hasCustomPrompt="1"/>
          </p:nvPr>
        </p:nvSpPr>
        <p:spPr>
          <a:xfrm>
            <a:off x="310655" y="121946"/>
            <a:ext cx="8510603" cy="447352"/>
          </a:xfrm>
        </p:spPr>
        <p:txBody>
          <a:bodyPr/>
          <a:lstStyle>
            <a:lvl1pPr>
              <a:lnSpc>
                <a:spcPts val="2000"/>
              </a:lnSpc>
              <a:defRPr sz="1800" b="1" baseline="0">
                <a:solidFill>
                  <a:schemeClr val="accent2"/>
                </a:solidFill>
              </a:defRPr>
            </a:lvl1pPr>
          </a:lstStyle>
          <a:p>
            <a:r>
              <a:rPr lang="en-GB" dirty="0" smtClean="0"/>
              <a:t>Slide title - use sentence case (24pt Bold)</a:t>
            </a:r>
            <a:endParaRPr dirty="0"/>
          </a:p>
        </p:txBody>
      </p:sp>
      <p:sp>
        <p:nvSpPr>
          <p:cNvPr id="17" name="Text Placeholder 2"/>
          <p:cNvSpPr>
            <a:spLocks noGrp="1"/>
          </p:cNvSpPr>
          <p:nvPr>
            <p:ph type="body" sz="quarter" idx="17" hasCustomPrompt="1"/>
          </p:nvPr>
        </p:nvSpPr>
        <p:spPr>
          <a:xfrm>
            <a:off x="4748213" y="4645339"/>
            <a:ext cx="4068000" cy="92333"/>
          </a:xfrm>
        </p:spPr>
        <p:txBody>
          <a:bodyPr anchor="b" anchorCtr="0">
            <a:spAutoFit/>
          </a:bodyPr>
          <a:lstStyle>
            <a:lvl1pPr>
              <a:defRPr sz="600" b="0"/>
            </a:lvl1pPr>
          </a:lstStyle>
          <a:p>
            <a:pPr lvl="0"/>
            <a:r>
              <a:rPr dirty="0"/>
              <a:t>Insert source </a:t>
            </a:r>
            <a:r>
              <a:rPr lang="en-GB" dirty="0" smtClean="0"/>
              <a:t>or footnote </a:t>
            </a:r>
            <a:r>
              <a:rPr dirty="0" smtClean="0"/>
              <a:t>text </a:t>
            </a:r>
            <a:r>
              <a:rPr dirty="0"/>
              <a:t>here</a:t>
            </a:r>
          </a:p>
        </p:txBody>
      </p:sp>
      <p:sp>
        <p:nvSpPr>
          <p:cNvPr id="2" name="Slide Number Placeholder 1"/>
          <p:cNvSpPr>
            <a:spLocks noGrp="1"/>
          </p:cNvSpPr>
          <p:nvPr>
            <p:ph type="sldNum" sz="quarter" idx="34"/>
          </p:nvPr>
        </p:nvSpPr>
        <p:spPr/>
        <p:txBody>
          <a:bodyPr/>
          <a:lstStyle/>
          <a:p>
            <a:fld id="{C0531ADF-2191-45C5-9D71-08764BF86A6F}" type="slidenum">
              <a:rPr lang="en-GB" smtClean="0"/>
              <a:pPr/>
              <a:t>‹#›</a:t>
            </a:fld>
            <a:endParaRPr lang="en-GB"/>
          </a:p>
        </p:txBody>
      </p:sp>
      <p:sp>
        <p:nvSpPr>
          <p:cNvPr id="3" name="Footer Placeholder 2"/>
          <p:cNvSpPr>
            <a:spLocks noGrp="1"/>
          </p:cNvSpPr>
          <p:nvPr>
            <p:ph type="ftr" sz="quarter" idx="35"/>
          </p:nvPr>
        </p:nvSpPr>
        <p:spPr>
          <a:xfrm>
            <a:off x="1495997" y="4940706"/>
            <a:ext cx="6134100" cy="164782"/>
          </a:xfrm>
        </p:spPr>
        <p:txBody>
          <a:bodyPr/>
          <a:lstStyle>
            <a:lvl1pPr>
              <a:defRPr sz="600"/>
            </a:lvl1pPr>
          </a:lstStyle>
          <a:p>
            <a:r>
              <a:rPr lang="en-AU" smtClean="0"/>
              <a:t>Strictly For Intended Recipients Only</a:t>
            </a:r>
            <a:endParaRPr lang="en-GB" dirty="0"/>
          </a:p>
        </p:txBody>
      </p:sp>
    </p:spTree>
    <p:extLst>
      <p:ext uri="{BB962C8B-B14F-4D97-AF65-F5344CB8AC3E}">
        <p14:creationId xmlns:p14="http://schemas.microsoft.com/office/powerpoint/2010/main" val="3361406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5" name="Text Placeholder 2"/>
          <p:cNvSpPr>
            <a:spLocks noGrp="1"/>
          </p:cNvSpPr>
          <p:nvPr>
            <p:ph type="body" sz="quarter" idx="16" hasCustomPrompt="1"/>
          </p:nvPr>
        </p:nvSpPr>
        <p:spPr>
          <a:xfrm>
            <a:off x="314240" y="2649643"/>
            <a:ext cx="4078377" cy="92333"/>
          </a:xfrm>
        </p:spPr>
        <p:txBody>
          <a:bodyPr anchor="b" anchorCtr="0">
            <a:spAutoFit/>
          </a:bodyPr>
          <a:lstStyle>
            <a:lvl1pPr>
              <a:defRPr sz="600" b="0"/>
            </a:lvl1pPr>
          </a:lstStyle>
          <a:p>
            <a:pPr lvl="0"/>
            <a:r>
              <a:rPr lang="en-GB" dirty="0" smtClean="0"/>
              <a:t>Insert source or footnote text here</a:t>
            </a:r>
            <a:endParaRPr lang="en-GB" dirty="0"/>
          </a:p>
        </p:txBody>
      </p:sp>
      <p:sp>
        <p:nvSpPr>
          <p:cNvPr id="22" name="Text Placeholder 2"/>
          <p:cNvSpPr>
            <a:spLocks noGrp="1"/>
          </p:cNvSpPr>
          <p:nvPr>
            <p:ph type="body" sz="quarter" idx="23" hasCustomPrompt="1"/>
          </p:nvPr>
        </p:nvSpPr>
        <p:spPr>
          <a:xfrm>
            <a:off x="320675" y="833503"/>
            <a:ext cx="4060800" cy="243000"/>
          </a:xfrm>
          <a:solidFill>
            <a:schemeClr val="bg1">
              <a:lumMod val="85000"/>
            </a:schemeClr>
          </a:solidFill>
        </p:spPr>
        <p:txBody>
          <a:bodyPr lIns="89988" tIns="35996" rIns="89988" bIns="35996" anchor="ctr" anchorCtr="0"/>
          <a:lstStyle>
            <a:lvl1pPr>
              <a:defRPr sz="1200" baseline="0"/>
            </a:lvl1pPr>
          </a:lstStyle>
          <a:p>
            <a:pPr lvl="0"/>
            <a:r>
              <a:rPr lang="en-GB" dirty="0" smtClean="0"/>
              <a:t>Enter your chart / table title here (16pt Bold)</a:t>
            </a:r>
            <a:endParaRPr lang="en-GB" dirty="0"/>
          </a:p>
        </p:txBody>
      </p:sp>
      <p:sp>
        <p:nvSpPr>
          <p:cNvPr id="5" name="Content Placeholder 4"/>
          <p:cNvSpPr>
            <a:spLocks noGrp="1"/>
          </p:cNvSpPr>
          <p:nvPr>
            <p:ph sz="quarter" idx="24" hasCustomPrompt="1"/>
          </p:nvPr>
        </p:nvSpPr>
        <p:spPr>
          <a:xfrm>
            <a:off x="320675" y="1177528"/>
            <a:ext cx="4071938" cy="1347300"/>
          </a:xfrm>
        </p:spPr>
        <p:txBody>
          <a:bodyPr/>
          <a:lstStyle>
            <a:lvl1pPr>
              <a:defRPr sz="1200" b="0" baseline="0"/>
            </a:lvl1pPr>
          </a:lstStyle>
          <a:p>
            <a:pPr lvl="0"/>
            <a:r>
              <a:rPr lang="en-GB" dirty="0" smtClean="0"/>
              <a:t>Click on the icon to insert content</a:t>
            </a:r>
            <a:endParaRPr lang="en-GB" dirty="0"/>
          </a:p>
        </p:txBody>
      </p:sp>
      <p:sp>
        <p:nvSpPr>
          <p:cNvPr id="18" name="Text Placeholder 2"/>
          <p:cNvSpPr>
            <a:spLocks noGrp="1"/>
          </p:cNvSpPr>
          <p:nvPr>
            <p:ph type="body" sz="quarter" idx="32" hasCustomPrompt="1"/>
          </p:nvPr>
        </p:nvSpPr>
        <p:spPr>
          <a:xfrm>
            <a:off x="4745845" y="2649643"/>
            <a:ext cx="4078377" cy="92333"/>
          </a:xfrm>
        </p:spPr>
        <p:txBody>
          <a:bodyPr anchor="b" anchorCtr="0">
            <a:spAutoFit/>
          </a:bodyPr>
          <a:lstStyle>
            <a:lvl1pPr>
              <a:defRPr sz="600" b="0"/>
            </a:lvl1pPr>
          </a:lstStyle>
          <a:p>
            <a:pPr lvl="0"/>
            <a:r>
              <a:rPr lang="en-GB" dirty="0" smtClean="0"/>
              <a:t>Insert source or footnote text here</a:t>
            </a:r>
            <a:endParaRPr lang="en-GB" dirty="0"/>
          </a:p>
        </p:txBody>
      </p:sp>
      <p:sp>
        <p:nvSpPr>
          <p:cNvPr id="19" name="Text Placeholder 2"/>
          <p:cNvSpPr>
            <a:spLocks noGrp="1"/>
          </p:cNvSpPr>
          <p:nvPr>
            <p:ph type="body" sz="quarter" idx="33" hasCustomPrompt="1"/>
          </p:nvPr>
        </p:nvSpPr>
        <p:spPr>
          <a:xfrm>
            <a:off x="4746625" y="833503"/>
            <a:ext cx="4060800" cy="243000"/>
          </a:xfrm>
          <a:solidFill>
            <a:schemeClr val="bg1">
              <a:lumMod val="85000"/>
            </a:schemeClr>
          </a:solidFill>
        </p:spPr>
        <p:txBody>
          <a:bodyPr lIns="89988" tIns="35996" rIns="89988" bIns="35996" anchor="ctr" anchorCtr="0"/>
          <a:lstStyle>
            <a:lvl1pPr>
              <a:defRPr sz="1200" baseline="0"/>
            </a:lvl1pPr>
          </a:lstStyle>
          <a:p>
            <a:pPr lvl="0"/>
            <a:r>
              <a:rPr lang="en-GB" dirty="0" smtClean="0"/>
              <a:t>Enter your chart / table title here (16pt Bold)</a:t>
            </a:r>
            <a:endParaRPr lang="en-GB" dirty="0"/>
          </a:p>
        </p:txBody>
      </p:sp>
      <p:sp>
        <p:nvSpPr>
          <p:cNvPr id="20" name="Content Placeholder 4"/>
          <p:cNvSpPr>
            <a:spLocks noGrp="1"/>
          </p:cNvSpPr>
          <p:nvPr>
            <p:ph sz="quarter" idx="34" hasCustomPrompt="1"/>
          </p:nvPr>
        </p:nvSpPr>
        <p:spPr>
          <a:xfrm>
            <a:off x="4737100" y="1177528"/>
            <a:ext cx="4071938" cy="1347300"/>
          </a:xfrm>
        </p:spPr>
        <p:txBody>
          <a:bodyPr/>
          <a:lstStyle>
            <a:lvl1pPr>
              <a:defRPr sz="1200" b="0" baseline="0"/>
            </a:lvl1pPr>
          </a:lstStyle>
          <a:p>
            <a:pPr lvl="0"/>
            <a:r>
              <a:rPr lang="en-GB" dirty="0" smtClean="0"/>
              <a:t>Click on the icon to insert content</a:t>
            </a:r>
            <a:endParaRPr lang="en-GB" dirty="0"/>
          </a:p>
        </p:txBody>
      </p:sp>
      <p:sp>
        <p:nvSpPr>
          <p:cNvPr id="32" name="Text Placeholder 2"/>
          <p:cNvSpPr>
            <a:spLocks noGrp="1"/>
          </p:cNvSpPr>
          <p:nvPr>
            <p:ph type="body" sz="quarter" idx="36" hasCustomPrompt="1"/>
          </p:nvPr>
        </p:nvSpPr>
        <p:spPr>
          <a:xfrm>
            <a:off x="320675" y="2824742"/>
            <a:ext cx="4060800" cy="243000"/>
          </a:xfrm>
          <a:solidFill>
            <a:schemeClr val="bg1">
              <a:lumMod val="85000"/>
            </a:schemeClr>
          </a:solidFill>
        </p:spPr>
        <p:txBody>
          <a:bodyPr lIns="89988" tIns="35996" rIns="89988" bIns="35996" anchor="ctr" anchorCtr="0"/>
          <a:lstStyle>
            <a:lvl1pPr>
              <a:defRPr sz="1200" baseline="0"/>
            </a:lvl1pPr>
          </a:lstStyle>
          <a:p>
            <a:pPr lvl="0"/>
            <a:r>
              <a:rPr lang="en-GB" dirty="0" smtClean="0"/>
              <a:t>Enter your chart / table title here (16pt Bold)</a:t>
            </a:r>
            <a:endParaRPr lang="en-GB" dirty="0"/>
          </a:p>
        </p:txBody>
      </p:sp>
      <p:sp>
        <p:nvSpPr>
          <p:cNvPr id="39" name="Content Placeholder 4"/>
          <p:cNvSpPr>
            <a:spLocks noGrp="1"/>
          </p:cNvSpPr>
          <p:nvPr>
            <p:ph sz="quarter" idx="37" hasCustomPrompt="1"/>
          </p:nvPr>
        </p:nvSpPr>
        <p:spPr>
          <a:xfrm>
            <a:off x="320675" y="3168767"/>
            <a:ext cx="4071938" cy="1347274"/>
          </a:xfrm>
        </p:spPr>
        <p:txBody>
          <a:bodyPr/>
          <a:lstStyle>
            <a:lvl1pPr>
              <a:defRPr sz="1200" b="0" baseline="0"/>
            </a:lvl1pPr>
          </a:lstStyle>
          <a:p>
            <a:pPr lvl="0"/>
            <a:r>
              <a:rPr lang="en-GB" dirty="0" smtClean="0"/>
              <a:t>Click on the icon to insert content</a:t>
            </a:r>
            <a:endParaRPr lang="en-GB" dirty="0"/>
          </a:p>
        </p:txBody>
      </p:sp>
      <p:sp>
        <p:nvSpPr>
          <p:cNvPr id="41" name="Text Placeholder 2"/>
          <p:cNvSpPr>
            <a:spLocks noGrp="1"/>
          </p:cNvSpPr>
          <p:nvPr>
            <p:ph type="body" sz="quarter" idx="39" hasCustomPrompt="1"/>
          </p:nvPr>
        </p:nvSpPr>
        <p:spPr>
          <a:xfrm>
            <a:off x="4746625" y="2824742"/>
            <a:ext cx="4060800" cy="243000"/>
          </a:xfrm>
          <a:solidFill>
            <a:schemeClr val="bg1">
              <a:lumMod val="85000"/>
            </a:schemeClr>
          </a:solidFill>
        </p:spPr>
        <p:txBody>
          <a:bodyPr lIns="89988" tIns="35996" rIns="89988" bIns="35996" anchor="ctr" anchorCtr="0"/>
          <a:lstStyle>
            <a:lvl1pPr>
              <a:defRPr sz="1200" baseline="0"/>
            </a:lvl1pPr>
          </a:lstStyle>
          <a:p>
            <a:pPr lvl="0"/>
            <a:r>
              <a:rPr lang="en-GB" dirty="0" smtClean="0"/>
              <a:t>Enter your chart / table title here (16pt Bold)</a:t>
            </a:r>
            <a:endParaRPr lang="en-GB" dirty="0"/>
          </a:p>
        </p:txBody>
      </p:sp>
      <p:sp>
        <p:nvSpPr>
          <p:cNvPr id="42" name="Content Placeholder 4"/>
          <p:cNvSpPr>
            <a:spLocks noGrp="1"/>
          </p:cNvSpPr>
          <p:nvPr>
            <p:ph sz="quarter" idx="40" hasCustomPrompt="1"/>
          </p:nvPr>
        </p:nvSpPr>
        <p:spPr>
          <a:xfrm>
            <a:off x="4737100" y="3168767"/>
            <a:ext cx="4071938" cy="1347274"/>
          </a:xfrm>
        </p:spPr>
        <p:txBody>
          <a:bodyPr/>
          <a:lstStyle>
            <a:lvl1pPr>
              <a:defRPr sz="1200" b="0" baseline="0"/>
            </a:lvl1pPr>
          </a:lstStyle>
          <a:p>
            <a:pPr lvl="0"/>
            <a:r>
              <a:rPr lang="en-GB" dirty="0" smtClean="0"/>
              <a:t>Click on the icon to insert content</a:t>
            </a:r>
            <a:endParaRPr lang="en-GB" dirty="0"/>
          </a:p>
        </p:txBody>
      </p:sp>
      <p:sp>
        <p:nvSpPr>
          <p:cNvPr id="16" name="Title 7"/>
          <p:cNvSpPr>
            <a:spLocks noGrp="1"/>
          </p:cNvSpPr>
          <p:nvPr>
            <p:ph type="title" hasCustomPrompt="1"/>
          </p:nvPr>
        </p:nvSpPr>
        <p:spPr>
          <a:xfrm>
            <a:off x="310655" y="121946"/>
            <a:ext cx="8510603" cy="447352"/>
          </a:xfrm>
        </p:spPr>
        <p:txBody>
          <a:bodyPr/>
          <a:lstStyle>
            <a:lvl1pPr>
              <a:lnSpc>
                <a:spcPts val="2000"/>
              </a:lnSpc>
              <a:defRPr sz="1800" b="1" baseline="0">
                <a:solidFill>
                  <a:schemeClr val="accent2"/>
                </a:solidFill>
              </a:defRPr>
            </a:lvl1pPr>
          </a:lstStyle>
          <a:p>
            <a:r>
              <a:rPr lang="en-GB" dirty="0" smtClean="0"/>
              <a:t>Slide title - use sentence case (24pt Bold)</a:t>
            </a:r>
            <a:endParaRPr dirty="0"/>
          </a:p>
        </p:txBody>
      </p:sp>
      <p:sp>
        <p:nvSpPr>
          <p:cNvPr id="21" name="Text Placeholder 2"/>
          <p:cNvSpPr>
            <a:spLocks noGrp="1"/>
          </p:cNvSpPr>
          <p:nvPr>
            <p:ph type="body" sz="quarter" idx="12" hasCustomPrompt="1"/>
          </p:nvPr>
        </p:nvSpPr>
        <p:spPr>
          <a:xfrm>
            <a:off x="314236" y="4645339"/>
            <a:ext cx="4068000" cy="92333"/>
          </a:xfrm>
        </p:spPr>
        <p:txBody>
          <a:bodyPr anchor="b" anchorCtr="0">
            <a:spAutoFit/>
          </a:bodyPr>
          <a:lstStyle>
            <a:lvl1pPr>
              <a:defRPr sz="600" b="0"/>
            </a:lvl1pPr>
          </a:lstStyle>
          <a:p>
            <a:pPr lvl="0"/>
            <a:r>
              <a:rPr dirty="0"/>
              <a:t>Insert source </a:t>
            </a:r>
            <a:r>
              <a:rPr lang="en-GB" dirty="0" smtClean="0"/>
              <a:t>or footnote </a:t>
            </a:r>
            <a:r>
              <a:rPr dirty="0" smtClean="0"/>
              <a:t>text </a:t>
            </a:r>
            <a:r>
              <a:rPr dirty="0"/>
              <a:t>here</a:t>
            </a:r>
          </a:p>
        </p:txBody>
      </p:sp>
      <p:sp>
        <p:nvSpPr>
          <p:cNvPr id="23" name="Text Placeholder 2"/>
          <p:cNvSpPr>
            <a:spLocks noGrp="1"/>
          </p:cNvSpPr>
          <p:nvPr>
            <p:ph type="body" sz="quarter" idx="17" hasCustomPrompt="1"/>
          </p:nvPr>
        </p:nvSpPr>
        <p:spPr>
          <a:xfrm>
            <a:off x="4748213" y="4645339"/>
            <a:ext cx="4068000" cy="92333"/>
          </a:xfrm>
        </p:spPr>
        <p:txBody>
          <a:bodyPr anchor="b" anchorCtr="0">
            <a:spAutoFit/>
          </a:bodyPr>
          <a:lstStyle>
            <a:lvl1pPr>
              <a:defRPr sz="600" b="0"/>
            </a:lvl1pPr>
          </a:lstStyle>
          <a:p>
            <a:pPr lvl="0"/>
            <a:r>
              <a:rPr dirty="0"/>
              <a:t>Insert source </a:t>
            </a:r>
            <a:r>
              <a:rPr lang="en-GB" dirty="0" smtClean="0"/>
              <a:t>or footnote </a:t>
            </a:r>
            <a:r>
              <a:rPr dirty="0" smtClean="0"/>
              <a:t>text </a:t>
            </a:r>
            <a:r>
              <a:rPr dirty="0"/>
              <a:t>here</a:t>
            </a:r>
          </a:p>
        </p:txBody>
      </p:sp>
      <p:sp>
        <p:nvSpPr>
          <p:cNvPr id="2" name="Slide Number Placeholder 1"/>
          <p:cNvSpPr>
            <a:spLocks noGrp="1"/>
          </p:cNvSpPr>
          <p:nvPr>
            <p:ph type="sldNum" sz="quarter" idx="41"/>
          </p:nvPr>
        </p:nvSpPr>
        <p:spPr/>
        <p:txBody>
          <a:bodyPr/>
          <a:lstStyle/>
          <a:p>
            <a:fld id="{C0531ADF-2191-45C5-9D71-08764BF86A6F}" type="slidenum">
              <a:rPr lang="en-GB" smtClean="0"/>
              <a:pPr/>
              <a:t>‹#›</a:t>
            </a:fld>
            <a:endParaRPr lang="en-GB"/>
          </a:p>
        </p:txBody>
      </p:sp>
      <p:sp>
        <p:nvSpPr>
          <p:cNvPr id="3" name="Footer Placeholder 2"/>
          <p:cNvSpPr>
            <a:spLocks noGrp="1"/>
          </p:cNvSpPr>
          <p:nvPr>
            <p:ph type="ftr" sz="quarter" idx="42"/>
          </p:nvPr>
        </p:nvSpPr>
        <p:spPr>
          <a:xfrm>
            <a:off x="1495997" y="4940706"/>
            <a:ext cx="6134100" cy="164782"/>
          </a:xfrm>
        </p:spPr>
        <p:txBody>
          <a:bodyPr/>
          <a:lstStyle>
            <a:lvl1pPr>
              <a:defRPr sz="600"/>
            </a:lvl1pPr>
          </a:lstStyle>
          <a:p>
            <a:r>
              <a:rPr lang="en-AU" smtClean="0"/>
              <a:t>Strictly For Intended Recipients Only</a:t>
            </a:r>
            <a:endParaRPr lang="en-GB" dirty="0"/>
          </a:p>
        </p:txBody>
      </p:sp>
    </p:spTree>
    <p:extLst>
      <p:ext uri="{BB962C8B-B14F-4D97-AF65-F5344CB8AC3E}">
        <p14:creationId xmlns:p14="http://schemas.microsoft.com/office/powerpoint/2010/main" val="2852846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7"/>
          <p:cNvSpPr>
            <a:spLocks noGrp="1"/>
          </p:cNvSpPr>
          <p:nvPr>
            <p:ph type="title" hasCustomPrompt="1"/>
          </p:nvPr>
        </p:nvSpPr>
        <p:spPr>
          <a:xfrm>
            <a:off x="310655" y="121946"/>
            <a:ext cx="8510603" cy="447352"/>
          </a:xfrm>
        </p:spPr>
        <p:txBody>
          <a:bodyPr/>
          <a:lstStyle>
            <a:lvl1pPr>
              <a:lnSpc>
                <a:spcPts val="2000"/>
              </a:lnSpc>
              <a:defRPr sz="1800" b="1" baseline="0">
                <a:solidFill>
                  <a:schemeClr val="accent2"/>
                </a:solidFill>
              </a:defRPr>
            </a:lvl1pPr>
          </a:lstStyle>
          <a:p>
            <a:r>
              <a:rPr lang="en-GB" dirty="0" smtClean="0"/>
              <a:t>Slide title - use sentence case (24pt Bold)</a:t>
            </a:r>
            <a:endParaRPr dirty="0"/>
          </a:p>
        </p:txBody>
      </p:sp>
      <p:sp>
        <p:nvSpPr>
          <p:cNvPr id="2" name="Slide Number Placeholder 1"/>
          <p:cNvSpPr>
            <a:spLocks noGrp="1"/>
          </p:cNvSpPr>
          <p:nvPr>
            <p:ph type="sldNum" sz="quarter" idx="13"/>
          </p:nvPr>
        </p:nvSpPr>
        <p:spPr/>
        <p:txBody>
          <a:bodyPr/>
          <a:lstStyle/>
          <a:p>
            <a:fld id="{C0531ADF-2191-45C5-9D71-08764BF86A6F}" type="slidenum">
              <a:rPr lang="en-GB" smtClean="0"/>
              <a:pPr/>
              <a:t>‹#›</a:t>
            </a:fld>
            <a:endParaRPr lang="en-GB"/>
          </a:p>
        </p:txBody>
      </p:sp>
      <p:sp>
        <p:nvSpPr>
          <p:cNvPr id="3" name="Footer Placeholder 2"/>
          <p:cNvSpPr>
            <a:spLocks noGrp="1"/>
          </p:cNvSpPr>
          <p:nvPr>
            <p:ph type="ftr" sz="quarter" idx="14"/>
          </p:nvPr>
        </p:nvSpPr>
        <p:spPr>
          <a:xfrm>
            <a:off x="1495997" y="4940706"/>
            <a:ext cx="6134100" cy="164782"/>
          </a:xfrm>
        </p:spPr>
        <p:txBody>
          <a:bodyPr/>
          <a:lstStyle>
            <a:lvl1pPr>
              <a:defRPr sz="600"/>
            </a:lvl1pPr>
          </a:lstStyle>
          <a:p>
            <a:r>
              <a:rPr lang="en-AU" smtClean="0"/>
              <a:t>Strictly For Intended Recipients Only</a:t>
            </a:r>
            <a:endParaRPr lang="en-GB" dirty="0"/>
          </a:p>
        </p:txBody>
      </p:sp>
    </p:spTree>
    <p:extLst>
      <p:ext uri="{BB962C8B-B14F-4D97-AF65-F5344CB8AC3E}">
        <p14:creationId xmlns:p14="http://schemas.microsoft.com/office/powerpoint/2010/main" val="32105149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367" y="2237401"/>
            <a:ext cx="6970822" cy="417697"/>
          </a:xfrm>
          <a:ln>
            <a:noFill/>
          </a:ln>
        </p:spPr>
        <p:txBody>
          <a:bodyPr lIns="0" tIns="0" rIns="0" bIns="0" anchor="b" anchorCtr="0"/>
          <a:lstStyle>
            <a:lvl1pPr algn="l" defTabSz="914286" rtl="0" eaLnBrk="1" latinLnBrk="0" hangingPunct="1">
              <a:spcBef>
                <a:spcPct val="0"/>
              </a:spcBef>
              <a:buNone/>
              <a:defRPr sz="2400" b="0" kern="1200" baseline="0">
                <a:solidFill>
                  <a:schemeClr val="accent2"/>
                </a:solidFill>
                <a:latin typeface="+mj-lt"/>
                <a:ea typeface="Tahoma" pitchFamily="34" charset="0"/>
                <a:cs typeface="Tahoma" pitchFamily="34" charset="0"/>
              </a:defRPr>
            </a:lvl1pPr>
          </a:lstStyle>
          <a:p>
            <a:r>
              <a:rPr lang="en-GB" dirty="0" smtClean="0"/>
              <a:t>Divider title here – sentence case (32pt)</a:t>
            </a:r>
            <a:endParaRPr dirty="0"/>
          </a:p>
        </p:txBody>
      </p:sp>
      <p:sp>
        <p:nvSpPr>
          <p:cNvPr id="3" name="Text Placeholder 2"/>
          <p:cNvSpPr>
            <a:spLocks noGrp="1"/>
          </p:cNvSpPr>
          <p:nvPr>
            <p:ph type="body" idx="1" hasCustomPrompt="1"/>
          </p:nvPr>
        </p:nvSpPr>
        <p:spPr>
          <a:xfrm>
            <a:off x="302642" y="2784062"/>
            <a:ext cx="6983983" cy="333375"/>
          </a:xfrm>
          <a:prstGeom prst="rect">
            <a:avLst/>
          </a:prstGeom>
        </p:spPr>
        <p:txBody>
          <a:bodyPr lIns="0" tIns="0" rIns="0" bIns="0" anchor="t" anchorCtr="0"/>
          <a:lstStyle>
            <a:lvl1pPr marL="0" indent="0">
              <a:buNone/>
              <a:defRPr kumimoji="0" sz="1600" b="0" i="0" u="none" strike="noStrike" kern="1200" cap="none" spc="0" normalizeH="0" baseline="0">
                <a:ln>
                  <a:noFill/>
                </a:ln>
                <a:solidFill>
                  <a:schemeClr val="accent2"/>
                </a:solidFill>
                <a:effectLst/>
                <a:uLnTx/>
                <a:uFillTx/>
                <a:latin typeface="+mj-lt"/>
                <a:ea typeface="+mn-ea"/>
                <a:cs typeface="+mn-cs"/>
              </a:defRPr>
            </a:lvl1pPr>
            <a:lvl2pPr marL="457143" indent="0">
              <a:buNone/>
              <a:defRPr sz="1800">
                <a:solidFill>
                  <a:schemeClr val="tx1">
                    <a:tint val="75000"/>
                  </a:schemeClr>
                </a:solidFill>
              </a:defRPr>
            </a:lvl2pPr>
            <a:lvl3pPr marL="914286" indent="0">
              <a:buNone/>
              <a:defRPr sz="1600">
                <a:solidFill>
                  <a:schemeClr val="tx1">
                    <a:tint val="75000"/>
                  </a:schemeClr>
                </a:solidFill>
              </a:defRPr>
            </a:lvl3pPr>
            <a:lvl4pPr marL="1371429" indent="0">
              <a:buNone/>
              <a:defRPr sz="1400">
                <a:solidFill>
                  <a:schemeClr val="tx1">
                    <a:tint val="75000"/>
                  </a:schemeClr>
                </a:solidFill>
              </a:defRPr>
            </a:lvl4pPr>
            <a:lvl5pPr marL="1828572" indent="0">
              <a:buNone/>
              <a:defRPr sz="1400">
                <a:solidFill>
                  <a:schemeClr val="tx1">
                    <a:tint val="75000"/>
                  </a:schemeClr>
                </a:solidFill>
              </a:defRPr>
            </a:lvl5pPr>
            <a:lvl6pPr marL="2285714" indent="0">
              <a:buNone/>
              <a:defRPr sz="1400">
                <a:solidFill>
                  <a:schemeClr val="tx1">
                    <a:tint val="75000"/>
                  </a:schemeClr>
                </a:solidFill>
              </a:defRPr>
            </a:lvl6pPr>
            <a:lvl7pPr marL="2742858" indent="0">
              <a:buNone/>
              <a:defRPr sz="1400">
                <a:solidFill>
                  <a:schemeClr val="tx1">
                    <a:tint val="75000"/>
                  </a:schemeClr>
                </a:solidFill>
              </a:defRPr>
            </a:lvl7pPr>
            <a:lvl8pPr marL="3199999" indent="0">
              <a:buNone/>
              <a:defRPr sz="1400">
                <a:solidFill>
                  <a:schemeClr val="tx1">
                    <a:tint val="75000"/>
                  </a:schemeClr>
                </a:solidFill>
              </a:defRPr>
            </a:lvl8pPr>
            <a:lvl9pPr marL="3657143" indent="0">
              <a:buNone/>
              <a:defRPr sz="1400">
                <a:solidFill>
                  <a:schemeClr val="tx1">
                    <a:tint val="75000"/>
                  </a:schemeClr>
                </a:solidFill>
              </a:defRPr>
            </a:lvl9pPr>
          </a:lstStyle>
          <a:p>
            <a:pPr marL="0" marR="0" lvl="0" indent="0" algn="l" defTabSz="914286" rtl="0" eaLnBrk="1" fontAlgn="auto" latinLnBrk="0" hangingPunct="1">
              <a:lnSpc>
                <a:spcPct val="100000"/>
              </a:lnSpc>
              <a:spcBef>
                <a:spcPts val="0"/>
              </a:spcBef>
              <a:spcAft>
                <a:spcPts val="400"/>
              </a:spcAft>
              <a:buSzTx/>
              <a:buFont typeface="Arial" pitchFamily="34" charset="0"/>
              <a:buNone/>
              <a:tabLst/>
            </a:pPr>
            <a:r>
              <a:rPr lang="en-GB" dirty="0" smtClean="0"/>
              <a:t>Subtitle here if required (21pt)</a:t>
            </a:r>
            <a:endParaRPr dirty="0"/>
          </a:p>
        </p:txBody>
      </p:sp>
      <p:cxnSp>
        <p:nvCxnSpPr>
          <p:cNvPr id="6" name="Straight Connector 5"/>
          <p:cNvCxnSpPr/>
          <p:nvPr/>
        </p:nvCxnSpPr>
        <p:spPr>
          <a:xfrm>
            <a:off x="317500" y="2686050"/>
            <a:ext cx="6553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187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auto">
          <a:xfrm>
            <a:off x="3" y="-3529"/>
            <a:ext cx="9146423" cy="656654"/>
          </a:xfrm>
          <a:prstGeom prst="rect">
            <a:avLst/>
          </a:prstGeom>
          <a:solidFill>
            <a:srgbClr val="CFD4D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a:p>
        </p:txBody>
      </p:sp>
      <p:sp>
        <p:nvSpPr>
          <p:cNvPr id="2" name="Title Placeholder 1"/>
          <p:cNvSpPr>
            <a:spLocks noGrp="1"/>
          </p:cNvSpPr>
          <p:nvPr>
            <p:ph type="title"/>
          </p:nvPr>
        </p:nvSpPr>
        <p:spPr>
          <a:xfrm>
            <a:off x="315162" y="112027"/>
            <a:ext cx="8506095" cy="452384"/>
          </a:xfrm>
          <a:prstGeom prst="rect">
            <a:avLst/>
          </a:prstGeom>
        </p:spPr>
        <p:txBody>
          <a:bodyPr vert="horz" lIns="0" tIns="0" rIns="0" bIns="0" rtlCol="0" anchor="ctr" anchorCtr="0">
            <a:noAutofit/>
          </a:bodyPr>
          <a:lstStyle/>
          <a:p>
            <a:r>
              <a:rPr lang="en-US" smtClean="0"/>
              <a:t>Click to edit Master title style</a:t>
            </a:r>
            <a:endParaRPr dirty="0"/>
          </a:p>
        </p:txBody>
      </p:sp>
      <p:sp>
        <p:nvSpPr>
          <p:cNvPr id="8" name="Footer Placeholder 3"/>
          <p:cNvSpPr>
            <a:spLocks noGrp="1"/>
          </p:cNvSpPr>
          <p:nvPr>
            <p:ph type="ftr" sz="quarter" idx="10"/>
          </p:nvPr>
        </p:nvSpPr>
        <p:spPr>
          <a:xfrm>
            <a:off x="1495997" y="4940706"/>
            <a:ext cx="6134100" cy="164782"/>
          </a:xfrm>
          <a:prstGeom prst="rect">
            <a:avLst/>
          </a:prstGeom>
        </p:spPr>
        <p:txBody>
          <a:bodyPr lIns="91428" tIns="45714" rIns="91428" bIns="45714"/>
          <a:lstStyle>
            <a:lvl1pPr algn="ctr">
              <a:defRPr sz="600">
                <a:solidFill>
                  <a:schemeClr val="tx2"/>
                </a:solidFill>
              </a:defRPr>
            </a:lvl1pPr>
          </a:lstStyle>
          <a:p>
            <a:r>
              <a:rPr lang="en-AU" smtClean="0"/>
              <a:t>Strictly For Intended Recipients Only</a:t>
            </a:r>
            <a:endParaRPr lang="en-US" dirty="0"/>
          </a:p>
        </p:txBody>
      </p:sp>
      <p:sp>
        <p:nvSpPr>
          <p:cNvPr id="5" name="Text Placeholder 4"/>
          <p:cNvSpPr>
            <a:spLocks noGrp="1"/>
          </p:cNvSpPr>
          <p:nvPr>
            <p:ph type="body" idx="1"/>
          </p:nvPr>
        </p:nvSpPr>
        <p:spPr>
          <a:xfrm>
            <a:off x="312446" y="815410"/>
            <a:ext cx="8496593" cy="369117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3" name="Straight Connector 12"/>
          <p:cNvCxnSpPr/>
          <p:nvPr/>
        </p:nvCxnSpPr>
        <p:spPr>
          <a:xfrm>
            <a:off x="-9525" y="4829725"/>
            <a:ext cx="9151200" cy="0"/>
          </a:xfrm>
          <a:prstGeom prst="line">
            <a:avLst/>
          </a:prstGeom>
          <a:ln w="9525">
            <a:solidFill>
              <a:srgbClr val="7E8083"/>
            </a:solidFill>
          </a:ln>
        </p:spPr>
        <p:style>
          <a:lnRef idx="1">
            <a:schemeClr val="accent1"/>
          </a:lnRef>
          <a:fillRef idx="0">
            <a:schemeClr val="accent1"/>
          </a:fillRef>
          <a:effectRef idx="0">
            <a:schemeClr val="accent1"/>
          </a:effectRef>
          <a:fontRef idx="minor">
            <a:schemeClr val="tx1"/>
          </a:fontRef>
        </p:style>
      </p:cxnSp>
      <p:sp>
        <p:nvSpPr>
          <p:cNvPr id="14" name="Slide Number Placeholder 2"/>
          <p:cNvSpPr>
            <a:spLocks noGrp="1"/>
          </p:cNvSpPr>
          <p:nvPr>
            <p:ph type="sldNum" sz="quarter" idx="4"/>
          </p:nvPr>
        </p:nvSpPr>
        <p:spPr>
          <a:xfrm>
            <a:off x="8456106" y="4943435"/>
            <a:ext cx="364921" cy="167059"/>
          </a:xfrm>
          <a:prstGeom prst="rect">
            <a:avLst/>
          </a:prstGeom>
        </p:spPr>
        <p:txBody>
          <a:bodyPr vert="horz" lIns="0" tIns="0" rIns="0" bIns="0" rtlCol="0" anchor="ctr"/>
          <a:lstStyle>
            <a:lvl1pPr algn="r">
              <a:defRPr sz="800">
                <a:solidFill>
                  <a:schemeClr val="tx2"/>
                </a:solidFill>
              </a:defRPr>
            </a:lvl1pPr>
          </a:lstStyle>
          <a:p>
            <a:fld id="{C0531ADF-2191-45C5-9D71-08764BF86A6F}" type="slidenum">
              <a:rPr lang="en-GB" smtClean="0"/>
              <a:pPr/>
              <a:t>‹#›</a:t>
            </a:fld>
            <a:endParaRPr lang="en-GB"/>
          </a:p>
        </p:txBody>
      </p:sp>
      <p:pic>
        <p:nvPicPr>
          <p:cNvPr id="12" name="Picture 2" descr="N:\DATA\Global Sales and Marketing\MIG Presentations\Images\Corporate Logos\BlackRock® Logo (2011) DO NOT USE\BR_emf\BlackRock®_Printed_1000Pix.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7028" y="4909336"/>
            <a:ext cx="1050525" cy="15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74860"/>
      </p:ext>
    </p:extLst>
  </p:cSld>
  <p:clrMap bg1="lt1" tx1="dk1" bg2="lt2" tx2="dk2" accent1="accent1" accent2="accent2" accent3="accent3" accent4="accent4" accent5="accent5" accent6="accent6" hlink="hlink" folHlink="folHlink"/>
  <p:sldLayoutIdLst>
    <p:sldLayoutId id="2147484068" r:id="rId1"/>
    <p:sldLayoutId id="2147484083"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timing>
    <p:tnLst>
      <p:par>
        <p:cTn id="1" dur="indefinite" restart="never" nodeType="tmRoot"/>
      </p:par>
    </p:tnLst>
  </p:timing>
  <p:hf hdr="0" dt="0"/>
  <p:txStyles>
    <p:titleStyle>
      <a:lvl1pPr algn="l" defTabSz="914286" rtl="0" eaLnBrk="1" latinLnBrk="0" hangingPunct="1">
        <a:spcBef>
          <a:spcPct val="0"/>
        </a:spcBef>
        <a:buNone/>
        <a:defRPr sz="1800" b="1" kern="1200">
          <a:solidFill>
            <a:schemeClr val="accent2"/>
          </a:solidFill>
          <a:latin typeface="+mj-lt"/>
          <a:ea typeface="+mj-ea"/>
          <a:cs typeface="+mj-cs"/>
        </a:defRPr>
      </a:lvl1pPr>
    </p:titleStyle>
    <p:body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287" marR="0" indent="-152381"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199999"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a:t>Making it </a:t>
            </a:r>
            <a:r>
              <a:rPr lang="en-GB" dirty="0" smtClean="0"/>
              <a:t>Count</a:t>
            </a:r>
            <a:br>
              <a:rPr lang="en-GB" dirty="0" smtClean="0"/>
            </a:br>
            <a:r>
              <a:rPr lang="en-GB" sz="2000" dirty="0">
                <a:solidFill>
                  <a:srgbClr val="0079C1"/>
                </a:solidFill>
              </a:rPr>
              <a:t>Investment Outlook &amp; Portfolio Implications</a:t>
            </a:r>
            <a:endParaRPr lang="en-US" dirty="0"/>
          </a:p>
        </p:txBody>
      </p:sp>
      <p:sp>
        <p:nvSpPr>
          <p:cNvPr id="11" name="Text Placeholder 10"/>
          <p:cNvSpPr>
            <a:spLocks noGrp="1"/>
          </p:cNvSpPr>
          <p:nvPr>
            <p:ph type="body" sz="quarter" idx="11"/>
          </p:nvPr>
        </p:nvSpPr>
        <p:spPr>
          <a:xfrm>
            <a:off x="2040806" y="2658466"/>
            <a:ext cx="6290866" cy="319088"/>
          </a:xfrm>
        </p:spPr>
        <p:txBody>
          <a:bodyPr/>
          <a:lstStyle/>
          <a:p>
            <a:r>
              <a:rPr lang="en-US" dirty="0"/>
              <a:t>David Griffith, Director, Senior Investment </a:t>
            </a:r>
            <a:r>
              <a:rPr lang="en-US" dirty="0" smtClean="0"/>
              <a:t>Strategist</a:t>
            </a:r>
            <a:endParaRPr lang="en-US" dirty="0"/>
          </a:p>
        </p:txBody>
      </p:sp>
      <p:sp>
        <p:nvSpPr>
          <p:cNvPr id="4" name="Footer Placeholder 3"/>
          <p:cNvSpPr>
            <a:spLocks noGrp="1"/>
          </p:cNvSpPr>
          <p:nvPr>
            <p:ph type="ftr" sz="quarter" idx="10"/>
          </p:nvPr>
        </p:nvSpPr>
        <p:spPr/>
        <p:txBody>
          <a:bodyPr/>
          <a:lstStyle/>
          <a:p>
            <a:r>
              <a:rPr lang="en-AU" dirty="0"/>
              <a:t>FOR WHOLESALE CLIENTS ONLY – NOT FOR PUBLIC DISTRIBUTION</a:t>
            </a:r>
            <a:endParaRPr lang="en-US" dirty="0"/>
          </a:p>
        </p:txBody>
      </p:sp>
      <p:sp>
        <p:nvSpPr>
          <p:cNvPr id="12" name="Text Placeholder 11"/>
          <p:cNvSpPr>
            <a:spLocks noGrp="1"/>
          </p:cNvSpPr>
          <p:nvPr>
            <p:ph type="body" sz="quarter" idx="12"/>
          </p:nvPr>
        </p:nvSpPr>
        <p:spPr/>
        <p:txBody>
          <a:bodyPr/>
          <a:lstStyle/>
          <a:p>
            <a:pPr lvl="0" defTabSz="914400"/>
            <a:r>
              <a:rPr lang="en-GB" dirty="0">
                <a:solidFill>
                  <a:srgbClr val="4F4E50"/>
                </a:solidFill>
              </a:rPr>
              <a:t>March </a:t>
            </a:r>
            <a:r>
              <a:rPr lang="en-GB" dirty="0" smtClean="0">
                <a:solidFill>
                  <a:srgbClr val="4F4E50"/>
                </a:solidFill>
              </a:rPr>
              <a:t>2015</a:t>
            </a:r>
            <a:endParaRPr lang="en-GB" dirty="0">
              <a:solidFill>
                <a:srgbClr val="4F4E50"/>
              </a:solidFill>
            </a:endParaRPr>
          </a:p>
        </p:txBody>
      </p:sp>
    </p:spTree>
    <p:extLst>
      <p:ext uri="{BB962C8B-B14F-4D97-AF65-F5344CB8AC3E}">
        <p14:creationId xmlns:p14="http://schemas.microsoft.com/office/powerpoint/2010/main" val="3683715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matters</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cs typeface="Arial"/>
              </a:rPr>
              <a:t>Source: Thomson Reuters </a:t>
            </a:r>
            <a:r>
              <a:rPr lang="en-AU" sz="700" b="0" dirty="0" err="1">
                <a:solidFill>
                  <a:srgbClr val="464646"/>
                </a:solidFill>
                <a:cs typeface="Arial"/>
              </a:rPr>
              <a:t>Datastream</a:t>
            </a:r>
            <a:r>
              <a:rPr lang="en-AU" sz="700" b="0" dirty="0">
                <a:solidFill>
                  <a:srgbClr val="464646"/>
                </a:solidFill>
                <a:cs typeface="Arial"/>
              </a:rPr>
              <a:t>, US Federal Reserve, BlackRock Investment Institute, February 2015 </a:t>
            </a:r>
            <a:endParaRPr lang="en-GB" sz="700" dirty="0">
              <a:solidFill>
                <a:srgbClr val="464646"/>
              </a:solidFill>
              <a:cs typeface="Arial"/>
            </a:endParaRPr>
          </a:p>
        </p:txBody>
      </p:sp>
      <p:sp>
        <p:nvSpPr>
          <p:cNvPr id="8" name="Content Placeholder 15"/>
          <p:cNvSpPr txBox="1">
            <a:spLocks/>
          </p:cNvSpPr>
          <p:nvPr/>
        </p:nvSpPr>
        <p:spPr>
          <a:xfrm>
            <a:off x="331082" y="868369"/>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smtClean="0"/>
              <a:t>US Equities and QE</a:t>
            </a:r>
            <a:endParaRPr lang="en-GB" sz="1600" b="1" dirty="0"/>
          </a:p>
        </p:txBody>
      </p:sp>
      <p:graphicFrame>
        <p:nvGraphicFramePr>
          <p:cNvPr id="7" name="Chart 6"/>
          <p:cNvGraphicFramePr>
            <a:graphicFrameLocks/>
          </p:cNvGraphicFramePr>
          <p:nvPr>
            <p:extLst>
              <p:ext uri="{D42A27DB-BD31-4B8C-83A1-F6EECF244321}">
                <p14:modId xmlns:p14="http://schemas.microsoft.com/office/powerpoint/2010/main" val="100892111"/>
              </p:ext>
            </p:extLst>
          </p:nvPr>
        </p:nvGraphicFramePr>
        <p:xfrm>
          <a:off x="152400" y="1240160"/>
          <a:ext cx="8739703" cy="32387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16"/>
          <p:cNvSpPr txBox="1">
            <a:spLocks/>
          </p:cNvSpPr>
          <p:nvPr/>
        </p:nvSpPr>
        <p:spPr>
          <a:xfrm rot="16200000">
            <a:off x="83977" y="2526030"/>
            <a:ext cx="606903"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800" dirty="0" smtClean="0">
                <a:solidFill>
                  <a:srgbClr val="464646"/>
                </a:solidFill>
                <a:cs typeface="Arial"/>
              </a:rPr>
              <a:t>$Trillion</a:t>
            </a:r>
            <a:endParaRPr lang="en-GB" sz="800" dirty="0">
              <a:solidFill>
                <a:srgbClr val="464646"/>
              </a:solidFill>
              <a:cs typeface="Arial"/>
            </a:endParaRPr>
          </a:p>
        </p:txBody>
      </p:sp>
    </p:spTree>
    <p:extLst>
      <p:ext uri="{BB962C8B-B14F-4D97-AF65-F5344CB8AC3E}">
        <p14:creationId xmlns:p14="http://schemas.microsoft.com/office/powerpoint/2010/main" val="65648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Asset Valuations </a:t>
            </a:r>
            <a:r>
              <a:rPr lang="en-GB" dirty="0" err="1"/>
              <a:t>vs</a:t>
            </a:r>
            <a:r>
              <a:rPr lang="en-GB" dirty="0"/>
              <a:t> Historic Norm</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6" y="4054113"/>
            <a:ext cx="8645713" cy="684553"/>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smtClean="0">
                <a:solidFill>
                  <a:srgbClr val="464646"/>
                </a:solidFill>
                <a:cs typeface="Arial"/>
              </a:rPr>
              <a:t>Date as at 31 December 2014</a:t>
            </a:r>
          </a:p>
          <a:p>
            <a:pPr>
              <a:spcBef>
                <a:spcPts val="0"/>
              </a:spcBef>
            </a:pPr>
            <a:r>
              <a:rPr lang="en-AU" sz="700" b="0" dirty="0" smtClean="0">
                <a:solidFill>
                  <a:srgbClr val="464646"/>
                </a:solidFill>
                <a:cs typeface="Arial"/>
              </a:rPr>
              <a:t>Source</a:t>
            </a:r>
            <a:r>
              <a:rPr lang="en-AU" sz="700" b="0" dirty="0">
                <a:solidFill>
                  <a:srgbClr val="464646"/>
                </a:solidFill>
                <a:cs typeface="Arial"/>
              </a:rPr>
              <a:t>: Thomson Reuters </a:t>
            </a:r>
            <a:r>
              <a:rPr lang="en-AU" sz="700" b="0" dirty="0" err="1">
                <a:solidFill>
                  <a:srgbClr val="464646"/>
                </a:solidFill>
                <a:cs typeface="Arial"/>
              </a:rPr>
              <a:t>Datastream</a:t>
            </a:r>
            <a:r>
              <a:rPr lang="en-AU" sz="700" b="0" dirty="0">
                <a:solidFill>
                  <a:srgbClr val="464646"/>
                </a:solidFill>
                <a:cs typeface="Arial"/>
              </a:rPr>
              <a:t>, US Federal Reserve, BlackRock Investment Institute, February 2015 </a:t>
            </a:r>
            <a:endParaRPr lang="en-AU" sz="700" b="0" dirty="0" smtClean="0">
              <a:solidFill>
                <a:srgbClr val="464646"/>
              </a:solidFill>
              <a:cs typeface="Arial"/>
            </a:endParaRPr>
          </a:p>
          <a:p>
            <a:pPr>
              <a:spcBef>
                <a:spcPts val="0"/>
              </a:spcBef>
            </a:pPr>
            <a:endParaRPr lang="en-AU" sz="700" b="0" dirty="0">
              <a:solidFill>
                <a:srgbClr val="464646"/>
              </a:solidFill>
              <a:cs typeface="Arial"/>
            </a:endParaRPr>
          </a:p>
          <a:p>
            <a:pPr>
              <a:spcBef>
                <a:spcPts val="0"/>
              </a:spcBef>
            </a:pPr>
            <a:r>
              <a:rPr lang="en-AU" sz="600" b="0" dirty="0" smtClean="0">
                <a:solidFill>
                  <a:srgbClr val="464646"/>
                </a:solidFill>
                <a:cs typeface="Arial"/>
              </a:rPr>
              <a:t>Notes</a:t>
            </a:r>
            <a:r>
              <a:rPr lang="en-AU" sz="600" b="0" dirty="0">
                <a:solidFill>
                  <a:srgbClr val="464646"/>
                </a:solidFill>
                <a:cs typeface="Arial"/>
              </a:rPr>
              <a:t>: Percentile ranks show valuations of assets versus their historical ranges. Example: If an asset is in the 75th percentile, this means it trades at a valuation equal to or greater than 75% of its history. Valuation percentiles are based on an aggregation of standard valuation measures versus their long-term history. Government bonds are 10-year benchmark issues. Credit series are based on Barclays indexes and the spread over government bonds. Treasury Inflation Protected Securities (TIPS) are represented by nominal U.S. 10-year Treasuries minus inflation expectations. Equity valuations are based on MSCI indexes and are an average of percentile ranks versus available history of earnings yield, trend real earnings, dividend yield, price to book, price to cash flow and 12-month forward earnings yield. Historical ranges extend back anywhere from 1969 (developed equities) to 2004 (EM$ debt). </a:t>
            </a:r>
            <a:endParaRPr lang="en-GB" sz="600" dirty="0">
              <a:solidFill>
                <a:srgbClr val="464646"/>
              </a:solidFill>
              <a:cs typeface="Arial"/>
            </a:endParaRPr>
          </a:p>
        </p:txBody>
      </p:sp>
      <p:sp>
        <p:nvSpPr>
          <p:cNvPr id="8" name="Content Placeholder 15"/>
          <p:cNvSpPr txBox="1">
            <a:spLocks/>
          </p:cNvSpPr>
          <p:nvPr/>
        </p:nvSpPr>
        <p:spPr>
          <a:xfrm>
            <a:off x="331082" y="868369"/>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smtClean="0"/>
              <a:t>Fixed Income</a:t>
            </a:r>
            <a:endParaRPr lang="en-GB" sz="1600" b="1" dirty="0"/>
          </a:p>
        </p:txBody>
      </p:sp>
      <p:sp>
        <p:nvSpPr>
          <p:cNvPr id="7" name="Content Placeholder 15"/>
          <p:cNvSpPr txBox="1">
            <a:spLocks/>
          </p:cNvSpPr>
          <p:nvPr/>
        </p:nvSpPr>
        <p:spPr>
          <a:xfrm>
            <a:off x="4316189" y="868369"/>
            <a:ext cx="1808487"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smtClean="0"/>
              <a:t>Equities</a:t>
            </a:r>
            <a:endParaRPr lang="en-GB" sz="1600" b="1" dirty="0"/>
          </a:p>
        </p:txBody>
      </p:sp>
      <p:grpSp>
        <p:nvGrpSpPr>
          <p:cNvPr id="5" name="Group 4"/>
          <p:cNvGrpSpPr/>
          <p:nvPr/>
        </p:nvGrpSpPr>
        <p:grpSpPr>
          <a:xfrm>
            <a:off x="316001" y="1363884"/>
            <a:ext cx="8248533" cy="2700116"/>
            <a:chOff x="316001" y="1363884"/>
            <a:chExt cx="8248533" cy="2471256"/>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33" t="5777" b="24244"/>
            <a:stretch/>
          </p:blipFill>
          <p:spPr bwMode="auto">
            <a:xfrm>
              <a:off x="825800" y="1480489"/>
              <a:ext cx="7738734" cy="235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16"/>
            <p:cNvSpPr txBox="1">
              <a:spLocks/>
            </p:cNvSpPr>
            <p:nvPr/>
          </p:nvSpPr>
          <p:spPr>
            <a:xfrm rot="16200000">
              <a:off x="-99947" y="2258542"/>
              <a:ext cx="1025843" cy="193948"/>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AU" sz="700" dirty="0" smtClean="0">
                  <a:solidFill>
                    <a:srgbClr val="464646"/>
                  </a:solidFill>
                  <a:cs typeface="Arial"/>
                </a:rPr>
                <a:t>Percentile Ranking</a:t>
              </a:r>
              <a:endParaRPr lang="en-GB" sz="600" dirty="0">
                <a:solidFill>
                  <a:srgbClr val="464646"/>
                </a:solidFill>
                <a:cs typeface="Arial"/>
              </a:endParaRPr>
            </a:p>
          </p:txBody>
        </p:sp>
        <p:sp>
          <p:nvSpPr>
            <p:cNvPr id="11" name="Text Placeholder 16"/>
            <p:cNvSpPr txBox="1">
              <a:spLocks/>
            </p:cNvSpPr>
            <p:nvPr/>
          </p:nvSpPr>
          <p:spPr>
            <a:xfrm>
              <a:off x="544429" y="1363884"/>
              <a:ext cx="262603" cy="1933211"/>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AU" sz="700" dirty="0" smtClean="0">
                  <a:solidFill>
                    <a:srgbClr val="464646"/>
                  </a:solidFill>
                  <a:cs typeface="Arial"/>
                </a:rPr>
                <a:t>100</a:t>
              </a:r>
            </a:p>
            <a:p>
              <a:pPr algn="ctr">
                <a:spcBef>
                  <a:spcPts val="0"/>
                </a:spcBef>
              </a:pPr>
              <a:endParaRPr lang="en-AU" sz="700" dirty="0">
                <a:solidFill>
                  <a:srgbClr val="464646"/>
                </a:solidFill>
                <a:cs typeface="Arial"/>
              </a:endParaRPr>
            </a:p>
            <a:p>
              <a:pPr algn="ctr">
                <a:spcBef>
                  <a:spcPts val="0"/>
                </a:spcBef>
              </a:pPr>
              <a:endParaRPr lang="en-AU" sz="700" dirty="0" smtClean="0">
                <a:solidFill>
                  <a:srgbClr val="464646"/>
                </a:solidFill>
                <a:cs typeface="Arial"/>
              </a:endParaRPr>
            </a:p>
            <a:p>
              <a:pPr algn="ctr">
                <a:spcBef>
                  <a:spcPts val="0"/>
                </a:spcBef>
              </a:pPr>
              <a:endParaRPr lang="en-AU" sz="700" dirty="0" smtClean="0">
                <a:solidFill>
                  <a:srgbClr val="464646"/>
                </a:solidFill>
                <a:cs typeface="Arial"/>
              </a:endParaRPr>
            </a:p>
            <a:p>
              <a:pPr algn="ctr">
                <a:spcBef>
                  <a:spcPts val="0"/>
                </a:spcBef>
              </a:pPr>
              <a:r>
                <a:rPr lang="en-AU" sz="700" dirty="0" smtClean="0">
                  <a:solidFill>
                    <a:srgbClr val="464646"/>
                  </a:solidFill>
                  <a:cs typeface="Arial"/>
                </a:rPr>
                <a:t>75</a:t>
              </a:r>
            </a:p>
            <a:p>
              <a:pPr algn="ctr">
                <a:spcBef>
                  <a:spcPts val="0"/>
                </a:spcBef>
              </a:pPr>
              <a:endParaRPr lang="en-AU" sz="700" dirty="0">
                <a:solidFill>
                  <a:srgbClr val="464646"/>
                </a:solidFill>
                <a:cs typeface="Arial"/>
              </a:endParaRPr>
            </a:p>
            <a:p>
              <a:pPr algn="ctr">
                <a:spcBef>
                  <a:spcPts val="0"/>
                </a:spcBef>
              </a:pPr>
              <a:endParaRPr lang="en-AU" sz="700" dirty="0" smtClean="0">
                <a:solidFill>
                  <a:srgbClr val="464646"/>
                </a:solidFill>
                <a:cs typeface="Arial"/>
              </a:endParaRPr>
            </a:p>
            <a:p>
              <a:pPr algn="ctr">
                <a:spcBef>
                  <a:spcPts val="0"/>
                </a:spcBef>
              </a:pPr>
              <a:endParaRPr lang="en-AU" sz="700" dirty="0" smtClean="0">
                <a:solidFill>
                  <a:srgbClr val="464646"/>
                </a:solidFill>
                <a:cs typeface="Arial"/>
              </a:endParaRPr>
            </a:p>
            <a:p>
              <a:pPr algn="ctr">
                <a:spcBef>
                  <a:spcPts val="0"/>
                </a:spcBef>
              </a:pPr>
              <a:r>
                <a:rPr lang="en-AU" sz="700" dirty="0" smtClean="0">
                  <a:solidFill>
                    <a:srgbClr val="464646"/>
                  </a:solidFill>
                  <a:cs typeface="Arial"/>
                </a:rPr>
                <a:t>50</a:t>
              </a:r>
            </a:p>
            <a:p>
              <a:pPr algn="ctr">
                <a:spcBef>
                  <a:spcPts val="0"/>
                </a:spcBef>
              </a:pPr>
              <a:endParaRPr lang="en-AU" sz="700" dirty="0" smtClean="0">
                <a:solidFill>
                  <a:srgbClr val="464646"/>
                </a:solidFill>
                <a:cs typeface="Arial"/>
              </a:endParaRPr>
            </a:p>
            <a:p>
              <a:pPr algn="ctr">
                <a:spcBef>
                  <a:spcPts val="0"/>
                </a:spcBef>
              </a:pPr>
              <a:endParaRPr lang="en-AU" sz="700" dirty="0">
                <a:solidFill>
                  <a:srgbClr val="464646"/>
                </a:solidFill>
                <a:cs typeface="Arial"/>
              </a:endParaRPr>
            </a:p>
            <a:p>
              <a:pPr algn="ctr">
                <a:spcBef>
                  <a:spcPts val="0"/>
                </a:spcBef>
              </a:pPr>
              <a:endParaRPr lang="en-AU" sz="700" dirty="0" smtClean="0">
                <a:solidFill>
                  <a:srgbClr val="464646"/>
                </a:solidFill>
                <a:cs typeface="Arial"/>
              </a:endParaRPr>
            </a:p>
            <a:p>
              <a:pPr algn="ctr">
                <a:spcBef>
                  <a:spcPts val="0"/>
                </a:spcBef>
              </a:pPr>
              <a:r>
                <a:rPr lang="en-AU" sz="700" dirty="0" smtClean="0">
                  <a:solidFill>
                    <a:srgbClr val="464646"/>
                  </a:solidFill>
                  <a:cs typeface="Arial"/>
                </a:rPr>
                <a:t>25</a:t>
              </a:r>
            </a:p>
            <a:p>
              <a:pPr algn="ctr">
                <a:spcBef>
                  <a:spcPts val="0"/>
                </a:spcBef>
              </a:pPr>
              <a:endParaRPr lang="en-AU" sz="700" dirty="0" smtClean="0">
                <a:solidFill>
                  <a:srgbClr val="464646"/>
                </a:solidFill>
                <a:cs typeface="Arial"/>
              </a:endParaRPr>
            </a:p>
            <a:p>
              <a:pPr algn="ctr">
                <a:spcBef>
                  <a:spcPts val="0"/>
                </a:spcBef>
              </a:pPr>
              <a:endParaRPr lang="en-AU" sz="700" dirty="0">
                <a:solidFill>
                  <a:srgbClr val="464646"/>
                </a:solidFill>
                <a:cs typeface="Arial"/>
              </a:endParaRPr>
            </a:p>
            <a:p>
              <a:pPr algn="ctr">
                <a:spcBef>
                  <a:spcPts val="0"/>
                </a:spcBef>
              </a:pPr>
              <a:endParaRPr lang="en-AU" sz="700" dirty="0" smtClean="0">
                <a:solidFill>
                  <a:srgbClr val="464646"/>
                </a:solidFill>
                <a:cs typeface="Arial"/>
              </a:endParaRPr>
            </a:p>
            <a:p>
              <a:pPr algn="ctr">
                <a:spcBef>
                  <a:spcPts val="0"/>
                </a:spcBef>
              </a:pPr>
              <a:r>
                <a:rPr lang="en-AU" sz="700" dirty="0">
                  <a:solidFill>
                    <a:srgbClr val="464646"/>
                  </a:solidFill>
                  <a:cs typeface="Arial"/>
                </a:rPr>
                <a:t>0</a:t>
              </a:r>
              <a:endParaRPr lang="en-GB" sz="600" dirty="0">
                <a:solidFill>
                  <a:srgbClr val="464646"/>
                </a:solidFill>
                <a:cs typeface="Arial"/>
              </a:endParaRPr>
            </a:p>
          </p:txBody>
        </p:sp>
        <p:sp>
          <p:nvSpPr>
            <p:cNvPr id="12" name="Text Placeholder 16"/>
            <p:cNvSpPr txBox="1">
              <a:spLocks/>
            </p:cNvSpPr>
            <p:nvPr/>
          </p:nvSpPr>
          <p:spPr>
            <a:xfrm>
              <a:off x="7125792" y="1601453"/>
              <a:ext cx="1025843" cy="106361"/>
            </a:xfrm>
            <a:prstGeom prst="rect">
              <a:avLst/>
            </a:prstGeom>
            <a:solidFill>
              <a:schemeClr val="bg1"/>
            </a:solidFill>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dirty="0" smtClean="0">
                  <a:solidFill>
                    <a:srgbClr val="464646"/>
                  </a:solidFill>
                  <a:cs typeface="Arial"/>
                </a:rPr>
                <a:t>December 2013</a:t>
              </a:r>
              <a:endParaRPr lang="en-GB" sz="600" dirty="0">
                <a:solidFill>
                  <a:srgbClr val="464646"/>
                </a:solidFill>
                <a:cs typeface="Arial"/>
              </a:endParaRPr>
            </a:p>
          </p:txBody>
        </p:sp>
        <p:sp>
          <p:nvSpPr>
            <p:cNvPr id="3" name="Oval 2"/>
            <p:cNvSpPr/>
            <p:nvPr/>
          </p:nvSpPr>
          <p:spPr>
            <a:xfrm>
              <a:off x="6994265" y="1613967"/>
              <a:ext cx="100101" cy="100101"/>
            </a:xfrm>
            <a:prstGeom prst="ellipse">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grpSp>
    </p:spTree>
    <p:extLst>
      <p:ext uri="{BB962C8B-B14F-4D97-AF65-F5344CB8AC3E}">
        <p14:creationId xmlns:p14="http://schemas.microsoft.com/office/powerpoint/2010/main" val="516312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Historic Asset Volatility</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Thomson Reuters </a:t>
            </a:r>
            <a:r>
              <a:rPr lang="en-AU" sz="700" b="0" dirty="0" err="1">
                <a:solidFill>
                  <a:srgbClr val="464646"/>
                </a:solidFill>
                <a:latin typeface="HelveticaNeue-ThinCond"/>
              </a:rPr>
              <a:t>Datastream</a:t>
            </a:r>
            <a:r>
              <a:rPr lang="en-AU" sz="700" b="0" dirty="0">
                <a:solidFill>
                  <a:srgbClr val="464646"/>
                </a:solidFill>
                <a:latin typeface="HelveticaNeue-ThinCond"/>
              </a:rPr>
              <a:t>, US Federal Reserve, BlackRock Investment Institute, February 2015</a:t>
            </a:r>
          </a:p>
        </p:txBody>
      </p:sp>
      <p:sp>
        <p:nvSpPr>
          <p:cNvPr id="7" name="Content Placeholder 15"/>
          <p:cNvSpPr txBox="1">
            <a:spLocks/>
          </p:cNvSpPr>
          <p:nvPr/>
        </p:nvSpPr>
        <p:spPr>
          <a:xfrm>
            <a:off x="331083" y="868370"/>
            <a:ext cx="3954312"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US Equities</a:t>
            </a:r>
            <a:endParaRPr lang="en-GB" sz="1200" b="1" dirty="0"/>
          </a:p>
        </p:txBody>
      </p:sp>
      <p:sp>
        <p:nvSpPr>
          <p:cNvPr id="9" name="Content Placeholder 15"/>
          <p:cNvSpPr txBox="1">
            <a:spLocks/>
          </p:cNvSpPr>
          <p:nvPr/>
        </p:nvSpPr>
        <p:spPr>
          <a:xfrm>
            <a:off x="4816670" y="868370"/>
            <a:ext cx="3954312"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US 10yr Treasury</a:t>
            </a:r>
            <a:endParaRPr lang="en-GB" sz="1200" b="1" dirty="0"/>
          </a:p>
        </p:txBody>
      </p:sp>
      <p:sp>
        <p:nvSpPr>
          <p:cNvPr id="10" name="Content Placeholder 15"/>
          <p:cNvSpPr txBox="1">
            <a:spLocks/>
          </p:cNvSpPr>
          <p:nvPr/>
        </p:nvSpPr>
        <p:spPr>
          <a:xfrm>
            <a:off x="331083" y="2757787"/>
            <a:ext cx="3954312"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US Dollar</a:t>
            </a:r>
            <a:endParaRPr lang="en-GB" sz="1200" b="1" dirty="0"/>
          </a:p>
        </p:txBody>
      </p:sp>
      <p:sp>
        <p:nvSpPr>
          <p:cNvPr id="11" name="Content Placeholder 15"/>
          <p:cNvSpPr txBox="1">
            <a:spLocks/>
          </p:cNvSpPr>
          <p:nvPr/>
        </p:nvSpPr>
        <p:spPr>
          <a:xfrm>
            <a:off x="4816670" y="2757787"/>
            <a:ext cx="3954312"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Brent Crude</a:t>
            </a:r>
            <a:endParaRPr lang="en-GB" sz="1200" b="1" dirty="0"/>
          </a:p>
        </p:txBody>
      </p:sp>
      <p:graphicFrame>
        <p:nvGraphicFramePr>
          <p:cNvPr id="12" name="Chart 11"/>
          <p:cNvGraphicFramePr>
            <a:graphicFrameLocks/>
          </p:cNvGraphicFramePr>
          <p:nvPr>
            <p:extLst>
              <p:ext uri="{D42A27DB-BD31-4B8C-83A1-F6EECF244321}">
                <p14:modId xmlns:p14="http://schemas.microsoft.com/office/powerpoint/2010/main" val="1036867682"/>
              </p:ext>
            </p:extLst>
          </p:nvPr>
        </p:nvGraphicFramePr>
        <p:xfrm>
          <a:off x="4608771" y="1100043"/>
          <a:ext cx="3821377" cy="1413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993587495"/>
              </p:ext>
            </p:extLst>
          </p:nvPr>
        </p:nvGraphicFramePr>
        <p:xfrm>
          <a:off x="165940" y="1099445"/>
          <a:ext cx="3938875" cy="14017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455484733"/>
              </p:ext>
            </p:extLst>
          </p:nvPr>
        </p:nvGraphicFramePr>
        <p:xfrm>
          <a:off x="115894" y="2985639"/>
          <a:ext cx="3938876" cy="1463071"/>
        </p:xfrm>
        <a:graphic>
          <a:graphicData uri="http://schemas.openxmlformats.org/drawingml/2006/chart">
            <c:chart xmlns:c="http://schemas.openxmlformats.org/drawingml/2006/chart" xmlns:r="http://schemas.openxmlformats.org/officeDocument/2006/relationships" r:id="rId5"/>
          </a:graphicData>
        </a:graphic>
      </p:graphicFrame>
      <p:sp>
        <p:nvSpPr>
          <p:cNvPr id="18" name="Oval 17"/>
          <p:cNvSpPr/>
          <p:nvPr/>
        </p:nvSpPr>
        <p:spPr>
          <a:xfrm>
            <a:off x="3493928" y="1929839"/>
            <a:ext cx="415925" cy="463550"/>
          </a:xfrm>
          <a:prstGeom prst="ellipse">
            <a:avLst/>
          </a:prstGeom>
          <a:noFill/>
          <a:ln w="19050" cap="flat" cmpd="sng" algn="ctr">
            <a:solidFill>
              <a:schemeClr val="accent5"/>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GB" sz="1000" b="1" kern="0" dirty="0" err="1" smtClean="0">
              <a:solidFill>
                <a:schemeClr val="tx2"/>
              </a:solidFill>
            </a:endParaRPr>
          </a:p>
        </p:txBody>
      </p:sp>
      <p:cxnSp>
        <p:nvCxnSpPr>
          <p:cNvPr id="19" name="Straight Arrow Connector 18"/>
          <p:cNvCxnSpPr/>
          <p:nvPr/>
        </p:nvCxnSpPr>
        <p:spPr>
          <a:xfrm flipV="1">
            <a:off x="3722998" y="3838201"/>
            <a:ext cx="158750" cy="342900"/>
          </a:xfrm>
          <a:prstGeom prst="straightConnector1">
            <a:avLst/>
          </a:prstGeom>
          <a:ln>
            <a:solidFill>
              <a:srgbClr val="F8971D"/>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139770" y="3881995"/>
            <a:ext cx="158750" cy="342900"/>
          </a:xfrm>
          <a:prstGeom prst="straightConnector1">
            <a:avLst/>
          </a:prstGeom>
          <a:ln>
            <a:solidFill>
              <a:srgbClr val="F8971D"/>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121002" y="1861195"/>
            <a:ext cx="158750" cy="342900"/>
          </a:xfrm>
          <a:prstGeom prst="straightConnector1">
            <a:avLst/>
          </a:prstGeom>
          <a:ln>
            <a:solidFill>
              <a:srgbClr val="F8971D"/>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Chart 22"/>
          <p:cNvGraphicFramePr>
            <a:graphicFrameLocks/>
          </p:cNvGraphicFramePr>
          <p:nvPr>
            <p:extLst>
              <p:ext uri="{D42A27DB-BD31-4B8C-83A1-F6EECF244321}">
                <p14:modId xmlns:p14="http://schemas.microsoft.com/office/powerpoint/2010/main" val="2907850279"/>
              </p:ext>
            </p:extLst>
          </p:nvPr>
        </p:nvGraphicFramePr>
        <p:xfrm>
          <a:off x="4632302" y="3084379"/>
          <a:ext cx="3788342" cy="143270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35229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Correlations - a new normal or correction looming?</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Thomson Reuters </a:t>
            </a:r>
            <a:r>
              <a:rPr lang="en-AU" sz="700" b="0" dirty="0" err="1">
                <a:solidFill>
                  <a:srgbClr val="464646"/>
                </a:solidFill>
                <a:latin typeface="HelveticaNeue-ThinCond"/>
              </a:rPr>
              <a:t>Datastream</a:t>
            </a:r>
            <a:r>
              <a:rPr lang="en-AU" sz="700" b="0" dirty="0">
                <a:solidFill>
                  <a:srgbClr val="464646"/>
                </a:solidFill>
                <a:latin typeface="HelveticaNeue-ThinCond"/>
              </a:rPr>
              <a:t>, US Federal Reserve, BlackRock Investment Institute, February 2015 </a:t>
            </a:r>
            <a:endParaRPr lang="en-GB" sz="700" dirty="0">
              <a:solidFill>
                <a:srgbClr val="464646"/>
              </a:solidFill>
            </a:endParaRPr>
          </a:p>
        </p:txBody>
      </p:sp>
      <p:sp>
        <p:nvSpPr>
          <p:cNvPr id="8" name="Content Placeholder 15"/>
          <p:cNvSpPr txBox="1">
            <a:spLocks/>
          </p:cNvSpPr>
          <p:nvPr/>
        </p:nvSpPr>
        <p:spPr>
          <a:xfrm>
            <a:off x="331082" y="868369"/>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smtClean="0"/>
              <a:t>Correlation of Bond and Equity Returns</a:t>
            </a:r>
            <a:endParaRPr lang="en-GB" sz="1600" b="1" dirty="0"/>
          </a:p>
        </p:txBody>
      </p:sp>
      <p:graphicFrame>
        <p:nvGraphicFramePr>
          <p:cNvPr id="7" name="Chart 6"/>
          <p:cNvGraphicFramePr>
            <a:graphicFrameLocks/>
          </p:cNvGraphicFramePr>
          <p:nvPr>
            <p:extLst>
              <p:ext uri="{D42A27DB-BD31-4B8C-83A1-F6EECF244321}">
                <p14:modId xmlns:p14="http://schemas.microsoft.com/office/powerpoint/2010/main" val="2664940782"/>
              </p:ext>
            </p:extLst>
          </p:nvPr>
        </p:nvGraphicFramePr>
        <p:xfrm>
          <a:off x="256498" y="1388909"/>
          <a:ext cx="8639606" cy="294674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7999906" y="2478561"/>
            <a:ext cx="444500" cy="469900"/>
          </a:xfrm>
          <a:prstGeom prst="ellipse">
            <a:avLst/>
          </a:prstGeom>
          <a:noFill/>
          <a:ln w="19050" cap="flat" cmpd="sng" algn="ctr">
            <a:solidFill>
              <a:schemeClr val="accent5"/>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GB" sz="1000" b="1" kern="0" dirty="0" err="1" smtClean="0">
              <a:solidFill>
                <a:schemeClr val="tx2"/>
              </a:solidFill>
            </a:endParaRPr>
          </a:p>
        </p:txBody>
      </p:sp>
      <p:sp>
        <p:nvSpPr>
          <p:cNvPr id="10" name="TextBox 9"/>
          <p:cNvSpPr txBox="1"/>
          <p:nvPr/>
        </p:nvSpPr>
        <p:spPr>
          <a:xfrm>
            <a:off x="6942897" y="1868691"/>
            <a:ext cx="964752" cy="400110"/>
          </a:xfrm>
          <a:prstGeom prst="rect">
            <a:avLst/>
          </a:prstGeom>
          <a:solidFill>
            <a:schemeClr val="bg1"/>
          </a:solidFill>
        </p:spPr>
        <p:txBody>
          <a:bodyPr wrap="square" rtlCol="0">
            <a:spAutoFit/>
          </a:bodyPr>
          <a:lstStyle/>
          <a:p>
            <a:pPr>
              <a:buClr>
                <a:schemeClr val="tx2"/>
              </a:buClr>
            </a:pPr>
            <a:r>
              <a:rPr lang="en-GB" sz="1000" dirty="0" smtClean="0">
                <a:solidFill>
                  <a:schemeClr val="tx2"/>
                </a:solidFill>
              </a:rPr>
              <a:t>QE Tapering Announced</a:t>
            </a:r>
          </a:p>
        </p:txBody>
      </p:sp>
      <p:cxnSp>
        <p:nvCxnSpPr>
          <p:cNvPr id="11" name="Straight Connector 10"/>
          <p:cNvCxnSpPr/>
          <p:nvPr/>
        </p:nvCxnSpPr>
        <p:spPr>
          <a:xfrm flipH="1" flipV="1">
            <a:off x="7780607" y="2256945"/>
            <a:ext cx="284395" cy="284175"/>
          </a:xfrm>
          <a:prstGeom prst="line">
            <a:avLst/>
          </a:prstGeom>
          <a:ln w="15875">
            <a:solidFill>
              <a:srgbClr val="F8971D"/>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69307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Base case for 2015</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Investment Institute, as of November </a:t>
            </a:r>
            <a:r>
              <a:rPr lang="en-AU" sz="700" b="0" dirty="0" smtClean="0">
                <a:solidFill>
                  <a:srgbClr val="464646"/>
                </a:solidFill>
                <a:latin typeface="HelveticaNeue-ThinCond"/>
              </a:rPr>
              <a:t>2014. Note</a:t>
            </a:r>
            <a:r>
              <a:rPr lang="en-AU" sz="700" b="0" dirty="0">
                <a:solidFill>
                  <a:srgbClr val="464646"/>
                </a:solidFill>
                <a:latin typeface="HelveticaNeue-ThinCond"/>
              </a:rPr>
              <a:t>: Nominal Growth forecasts from IMF World Economic Outlook</a:t>
            </a:r>
          </a:p>
        </p:txBody>
      </p:sp>
      <p:sp>
        <p:nvSpPr>
          <p:cNvPr id="7" name="Content Placeholder 2"/>
          <p:cNvSpPr>
            <a:spLocks noGrp="1"/>
          </p:cNvSpPr>
          <p:nvPr>
            <p:ph sz="quarter" idx="11"/>
          </p:nvPr>
        </p:nvSpPr>
        <p:spPr>
          <a:xfrm>
            <a:off x="308580" y="818332"/>
            <a:ext cx="8500458" cy="601860"/>
          </a:xfrm>
        </p:spPr>
        <p:txBody>
          <a:bodyPr/>
          <a:lstStyle/>
          <a:p>
            <a:r>
              <a:rPr lang="en-GB" sz="1600" dirty="0" smtClean="0"/>
              <a:t>Our </a:t>
            </a:r>
            <a:r>
              <a:rPr lang="en-GB" sz="1600" dirty="0"/>
              <a:t>base case for 2015 is a world of divergence in terms of economic growth and monetary policy</a:t>
            </a:r>
          </a:p>
          <a:p>
            <a:pPr lvl="1"/>
            <a:r>
              <a:rPr lang="en-GB" sz="1400" dirty="0"/>
              <a:t>Slightly tighter financial conditions in the US and UK, while looser policies mostly </a:t>
            </a:r>
            <a:r>
              <a:rPr lang="en-GB" sz="1400" dirty="0" smtClean="0"/>
              <a:t>elsewhere</a:t>
            </a:r>
            <a:endParaRPr lang="en-US" sz="1400" dirty="0" smtClean="0"/>
          </a:p>
          <a:p>
            <a:endParaRPr lang="en-US" sz="16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12" y="1772347"/>
            <a:ext cx="6458486" cy="276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661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Question</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AU" sz="700" b="0" dirty="0">
              <a:solidFill>
                <a:srgbClr val="464646"/>
              </a:solidFill>
              <a:latin typeface="HelveticaNeue-ThinCond"/>
            </a:endParaRPr>
          </a:p>
        </p:txBody>
      </p:sp>
      <p:sp>
        <p:nvSpPr>
          <p:cNvPr id="7" name="Content Placeholder 2"/>
          <p:cNvSpPr>
            <a:spLocks noGrp="1"/>
          </p:cNvSpPr>
          <p:nvPr>
            <p:ph sz="quarter" idx="11"/>
          </p:nvPr>
        </p:nvSpPr>
        <p:spPr>
          <a:xfrm>
            <a:off x="308580" y="818331"/>
            <a:ext cx="8500458" cy="2184715"/>
          </a:xfrm>
        </p:spPr>
        <p:txBody>
          <a:bodyPr/>
          <a:lstStyle/>
          <a:p>
            <a:pPr lvl="0"/>
            <a:r>
              <a:rPr lang="en-GB" sz="1600" dirty="0"/>
              <a:t>What is the likely outlook for asset class volatility and correlations going forward</a:t>
            </a:r>
            <a:r>
              <a:rPr lang="en-GB" sz="1600" dirty="0" smtClean="0"/>
              <a:t>?</a:t>
            </a:r>
          </a:p>
          <a:p>
            <a:pPr lvl="0"/>
            <a:endParaRPr lang="en-GB" sz="1600" dirty="0"/>
          </a:p>
          <a:p>
            <a:pPr marL="412726" lvl="1" indent="-228600">
              <a:buFont typeface="+mj-lt"/>
              <a:buAutoNum type="alphaLcPeriod"/>
            </a:pPr>
            <a:r>
              <a:rPr lang="en-GB" sz="1600" dirty="0"/>
              <a:t>Higher volatility, lower </a:t>
            </a:r>
            <a:r>
              <a:rPr lang="en-GB" sz="1600" dirty="0" smtClean="0"/>
              <a:t>correlations</a:t>
            </a:r>
          </a:p>
          <a:p>
            <a:pPr marL="412726" lvl="1" indent="-228600">
              <a:buFont typeface="+mj-lt"/>
              <a:buAutoNum type="alphaLcPeriod"/>
            </a:pPr>
            <a:endParaRPr lang="en-GB" sz="1600" dirty="0"/>
          </a:p>
          <a:p>
            <a:pPr marL="412726" lvl="1" indent="-228600">
              <a:buFont typeface="+mj-lt"/>
              <a:buAutoNum type="alphaLcPeriod"/>
            </a:pPr>
            <a:r>
              <a:rPr lang="en-GB" sz="1600" dirty="0"/>
              <a:t>Lower </a:t>
            </a:r>
            <a:r>
              <a:rPr lang="en-GB" sz="1600" dirty="0" smtClean="0"/>
              <a:t>volatility, </a:t>
            </a:r>
            <a:r>
              <a:rPr lang="en-GB" sz="1600" dirty="0"/>
              <a:t>higher </a:t>
            </a:r>
            <a:r>
              <a:rPr lang="en-GB" sz="1600" dirty="0" smtClean="0"/>
              <a:t>correlations</a:t>
            </a:r>
          </a:p>
          <a:p>
            <a:pPr marL="412726" lvl="1" indent="-228600">
              <a:buFont typeface="+mj-lt"/>
              <a:buAutoNum type="alphaLcPeriod"/>
            </a:pPr>
            <a:endParaRPr lang="en-GB" sz="1600" dirty="0"/>
          </a:p>
          <a:p>
            <a:pPr marL="412726" lvl="1" indent="-228600">
              <a:buFont typeface="+mj-lt"/>
              <a:buAutoNum type="alphaLcPeriod"/>
            </a:pPr>
            <a:r>
              <a:rPr lang="en-GB" sz="1600" dirty="0"/>
              <a:t>Higher volatility, higher </a:t>
            </a:r>
            <a:r>
              <a:rPr lang="en-GB" sz="1600" dirty="0" smtClean="0"/>
              <a:t>correlations </a:t>
            </a:r>
          </a:p>
          <a:p>
            <a:pPr marL="412726" lvl="1" indent="-228600">
              <a:buFont typeface="+mj-lt"/>
              <a:buAutoNum type="alphaLcPeriod"/>
            </a:pPr>
            <a:endParaRPr lang="en-GB" sz="1600" dirty="0" smtClean="0"/>
          </a:p>
          <a:p>
            <a:pPr marL="412726" lvl="1" indent="-228600">
              <a:buFont typeface="+mj-lt"/>
              <a:buAutoNum type="alphaLcPeriod"/>
            </a:pPr>
            <a:r>
              <a:rPr lang="en-GB" sz="1600" dirty="0" smtClean="0"/>
              <a:t>Lower </a:t>
            </a:r>
            <a:r>
              <a:rPr lang="en-GB" sz="1600" dirty="0"/>
              <a:t>volatility, lower correlations</a:t>
            </a:r>
          </a:p>
          <a:p>
            <a:endParaRPr lang="en-US" sz="1600" dirty="0"/>
          </a:p>
        </p:txBody>
      </p:sp>
    </p:spTree>
    <p:extLst>
      <p:ext uri="{BB962C8B-B14F-4D97-AF65-F5344CB8AC3E}">
        <p14:creationId xmlns:p14="http://schemas.microsoft.com/office/powerpoint/2010/main" val="591231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Implications for Portfolio Construction</a:t>
            </a:r>
            <a:endParaRPr lang="en-US" dirty="0"/>
          </a:p>
        </p:txBody>
      </p:sp>
    </p:spTree>
    <p:extLst>
      <p:ext uri="{BB962C8B-B14F-4D97-AF65-F5344CB8AC3E}">
        <p14:creationId xmlns:p14="http://schemas.microsoft.com/office/powerpoint/2010/main" val="3993753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Construction - what matters?</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Determinants of Portfolio Performance, Brinson, Hood and </a:t>
            </a:r>
            <a:r>
              <a:rPr lang="en-AU" sz="700" b="0" dirty="0" err="1">
                <a:solidFill>
                  <a:srgbClr val="464646"/>
                </a:solidFill>
                <a:latin typeface="HelveticaNeue-ThinCond"/>
              </a:rPr>
              <a:t>Beebower</a:t>
            </a:r>
            <a:r>
              <a:rPr lang="en-AU" sz="700" b="0" dirty="0">
                <a:solidFill>
                  <a:srgbClr val="464646"/>
                </a:solidFill>
                <a:latin typeface="HelveticaNeue-ThinCond"/>
              </a:rPr>
              <a:t>, 1986</a:t>
            </a:r>
          </a:p>
        </p:txBody>
      </p:sp>
      <p:sp>
        <p:nvSpPr>
          <p:cNvPr id="7" name="Content Placeholder 2"/>
          <p:cNvSpPr>
            <a:spLocks noGrp="1"/>
          </p:cNvSpPr>
          <p:nvPr>
            <p:ph sz="quarter" idx="11"/>
          </p:nvPr>
        </p:nvSpPr>
        <p:spPr>
          <a:xfrm>
            <a:off x="308580" y="818331"/>
            <a:ext cx="8500458" cy="439195"/>
          </a:xfrm>
        </p:spPr>
        <p:txBody>
          <a:bodyPr/>
          <a:lstStyle/>
          <a:p>
            <a:pPr lvl="0"/>
            <a:r>
              <a:rPr lang="en-GB" sz="1600" b="0" dirty="0"/>
              <a:t>Asset Allocation explains around 90% of a funds variability in returns*</a:t>
            </a:r>
          </a:p>
        </p:txBody>
      </p:sp>
      <p:sp>
        <p:nvSpPr>
          <p:cNvPr id="8" name="Isosceles Triangle 7"/>
          <p:cNvSpPr/>
          <p:nvPr/>
        </p:nvSpPr>
        <p:spPr>
          <a:xfrm>
            <a:off x="4163935" y="1352550"/>
            <a:ext cx="916065" cy="600075"/>
          </a:xfrm>
          <a:prstGeom prst="triangle">
            <a:avLst>
              <a:gd name="adj" fmla="val 50587"/>
            </a:avLst>
          </a:prstGeom>
          <a:solidFill>
            <a:schemeClr val="accent5"/>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GB" sz="1000" b="1" kern="0" dirty="0" err="1" smtClean="0">
              <a:solidFill>
                <a:schemeClr val="tx2"/>
              </a:solidFill>
            </a:endParaRPr>
          </a:p>
        </p:txBody>
      </p:sp>
      <p:sp>
        <p:nvSpPr>
          <p:cNvPr id="9" name="Trapezoid 8"/>
          <p:cNvSpPr/>
          <p:nvPr/>
        </p:nvSpPr>
        <p:spPr>
          <a:xfrm>
            <a:off x="2184813" y="2762251"/>
            <a:ext cx="4848224" cy="1633537"/>
          </a:xfrm>
          <a:prstGeom prst="trapezoid">
            <a:avLst>
              <a:gd name="adj" fmla="val 81552"/>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GB" sz="1300" b="1" kern="0" dirty="0" smtClean="0">
                <a:solidFill>
                  <a:schemeClr val="bg1"/>
                </a:solidFill>
              </a:rPr>
              <a:t>Strategic Asset Allocation (SAA)</a:t>
            </a:r>
          </a:p>
        </p:txBody>
      </p:sp>
      <p:sp>
        <p:nvSpPr>
          <p:cNvPr id="10" name="Trapezoid 9"/>
          <p:cNvSpPr/>
          <p:nvPr/>
        </p:nvSpPr>
        <p:spPr>
          <a:xfrm>
            <a:off x="3556000" y="2021681"/>
            <a:ext cx="2125213" cy="685800"/>
          </a:xfrm>
          <a:prstGeom prst="trapezoid">
            <a:avLst>
              <a:gd name="adj" fmla="val 81552"/>
            </a:avLst>
          </a:prstGeom>
          <a:solidFill>
            <a:srgbClr val="00B050"/>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GB" sz="1300" b="1" kern="0" dirty="0" smtClean="0">
                <a:solidFill>
                  <a:schemeClr val="bg1"/>
                </a:solidFill>
              </a:rPr>
              <a:t>Tactical Asset Allocation (TAA)</a:t>
            </a:r>
          </a:p>
        </p:txBody>
      </p:sp>
      <p:sp>
        <p:nvSpPr>
          <p:cNvPr id="11" name="TextBox 10"/>
          <p:cNvSpPr txBox="1"/>
          <p:nvPr/>
        </p:nvSpPr>
        <p:spPr>
          <a:xfrm>
            <a:off x="4848188" y="1507836"/>
            <a:ext cx="2083249" cy="292388"/>
          </a:xfrm>
          <a:prstGeom prst="rect">
            <a:avLst/>
          </a:prstGeom>
          <a:noFill/>
        </p:spPr>
        <p:txBody>
          <a:bodyPr wrap="square" rtlCol="0">
            <a:spAutoFit/>
          </a:bodyPr>
          <a:lstStyle/>
          <a:p>
            <a:pPr>
              <a:buClr>
                <a:schemeClr val="tx2"/>
              </a:buClr>
            </a:pPr>
            <a:r>
              <a:rPr lang="en-GB" sz="1300" b="1" dirty="0" smtClean="0">
                <a:solidFill>
                  <a:srgbClr val="4F4E50"/>
                </a:solidFill>
              </a:rPr>
              <a:t>Security Selection (SS)</a:t>
            </a:r>
          </a:p>
        </p:txBody>
      </p:sp>
    </p:spTree>
    <p:extLst>
      <p:ext uri="{BB962C8B-B14F-4D97-AF65-F5344CB8AC3E}">
        <p14:creationId xmlns:p14="http://schemas.microsoft.com/office/powerpoint/2010/main" val="202367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1571" y="938452"/>
            <a:ext cx="2677590" cy="750763"/>
          </a:xfrm>
          <a:prstGeom prst="rect">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17" name="Rectangle 16"/>
          <p:cNvSpPr/>
          <p:nvPr/>
        </p:nvSpPr>
        <p:spPr>
          <a:xfrm>
            <a:off x="2977880" y="938452"/>
            <a:ext cx="5974527" cy="750763"/>
          </a:xfrm>
          <a:prstGeom prst="rect">
            <a:avLst/>
          </a:prstGeom>
          <a:solidFill>
            <a:srgbClr val="E6EBEE"/>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18" name="Rectangle 17"/>
          <p:cNvSpPr/>
          <p:nvPr/>
        </p:nvSpPr>
        <p:spPr>
          <a:xfrm>
            <a:off x="331571" y="1876906"/>
            <a:ext cx="2677590" cy="750763"/>
          </a:xfrm>
          <a:prstGeom prst="rect">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19" name="Rectangle 18"/>
          <p:cNvSpPr/>
          <p:nvPr/>
        </p:nvSpPr>
        <p:spPr>
          <a:xfrm>
            <a:off x="2977880" y="1876906"/>
            <a:ext cx="5974527" cy="750763"/>
          </a:xfrm>
          <a:prstGeom prst="rect">
            <a:avLst/>
          </a:prstGeom>
          <a:solidFill>
            <a:srgbClr val="E6EBEE"/>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20" name="Rectangle 19"/>
          <p:cNvSpPr/>
          <p:nvPr/>
        </p:nvSpPr>
        <p:spPr>
          <a:xfrm>
            <a:off x="331571" y="2815360"/>
            <a:ext cx="2677590" cy="750763"/>
          </a:xfrm>
          <a:prstGeom prst="rect">
            <a:avLst/>
          </a:prstGeom>
          <a:solidFill>
            <a:schemeClr val="accent5"/>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21" name="Rectangle 20"/>
          <p:cNvSpPr/>
          <p:nvPr/>
        </p:nvSpPr>
        <p:spPr>
          <a:xfrm>
            <a:off x="2977880" y="2815360"/>
            <a:ext cx="5974527" cy="750763"/>
          </a:xfrm>
          <a:prstGeom prst="rect">
            <a:avLst/>
          </a:prstGeom>
          <a:solidFill>
            <a:srgbClr val="E6EBEE"/>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22" name="Rectangle 21"/>
          <p:cNvSpPr/>
          <p:nvPr/>
        </p:nvSpPr>
        <p:spPr>
          <a:xfrm>
            <a:off x="331571" y="3753813"/>
            <a:ext cx="2677590" cy="750763"/>
          </a:xfrm>
          <a:prstGeom prst="rect">
            <a:avLst/>
          </a:prstGeom>
          <a:solidFill>
            <a:schemeClr val="accent3"/>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23" name="Rectangle 22"/>
          <p:cNvSpPr/>
          <p:nvPr/>
        </p:nvSpPr>
        <p:spPr>
          <a:xfrm>
            <a:off x="2977880" y="3753813"/>
            <a:ext cx="5974527" cy="750763"/>
          </a:xfrm>
          <a:prstGeom prst="rect">
            <a:avLst/>
          </a:prstGeom>
          <a:solidFill>
            <a:srgbClr val="E6EBEE"/>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2" name="Title 1"/>
          <p:cNvSpPr>
            <a:spLocks noGrp="1"/>
          </p:cNvSpPr>
          <p:nvPr>
            <p:ph type="title"/>
          </p:nvPr>
        </p:nvSpPr>
        <p:spPr/>
        <p:txBody>
          <a:bodyPr/>
          <a:lstStyle/>
          <a:p>
            <a:r>
              <a:rPr lang="en-US" dirty="0"/>
              <a:t>Portfolio Construction </a:t>
            </a:r>
            <a:r>
              <a:rPr lang="en-US" dirty="0" smtClean="0"/>
              <a:t>- </a:t>
            </a:r>
            <a:r>
              <a:rPr lang="en-US" dirty="0"/>
              <a:t>4 Step Process</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a:t>
            </a:r>
          </a:p>
        </p:txBody>
      </p:sp>
      <p:sp>
        <p:nvSpPr>
          <p:cNvPr id="7" name="Rounded Rectangle 6"/>
          <p:cNvSpPr/>
          <p:nvPr/>
        </p:nvSpPr>
        <p:spPr>
          <a:xfrm>
            <a:off x="150144" y="936146"/>
            <a:ext cx="2540363" cy="846285"/>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r>
              <a:rPr lang="en-US" sz="1400" b="1" dirty="0">
                <a:solidFill>
                  <a:schemeClr val="bg1"/>
                </a:solidFill>
              </a:rPr>
              <a:t>1. Determine </a:t>
            </a:r>
            <a:r>
              <a:rPr lang="en-US" sz="1400" b="1" dirty="0" smtClean="0">
                <a:solidFill>
                  <a:schemeClr val="bg1"/>
                </a:solidFill>
              </a:rPr>
              <a:t>Strategic</a:t>
            </a:r>
            <a:br>
              <a:rPr lang="en-US" sz="1400" b="1" dirty="0" smtClean="0">
                <a:solidFill>
                  <a:schemeClr val="bg1"/>
                </a:solidFill>
              </a:rPr>
            </a:br>
            <a:r>
              <a:rPr lang="en-US" sz="1400" b="1" dirty="0" smtClean="0">
                <a:solidFill>
                  <a:schemeClr val="bg1"/>
                </a:solidFill>
              </a:rPr>
              <a:t>    Asset Allocation</a:t>
            </a:r>
            <a:endParaRPr lang="en-US" sz="1400" b="1" dirty="0">
              <a:solidFill>
                <a:schemeClr val="bg1"/>
              </a:solidFill>
            </a:endParaRPr>
          </a:p>
          <a:p>
            <a:pPr marL="171450" indent="-171450">
              <a:buFont typeface="Wingdings 3" pitchFamily="18" charset="2"/>
              <a:buChar char="}"/>
            </a:pPr>
            <a:endParaRPr lang="en-GB" sz="1000" b="1" kern="0" dirty="0" err="1" smtClean="0">
              <a:solidFill>
                <a:schemeClr val="tx2"/>
              </a:solidFill>
            </a:endParaRPr>
          </a:p>
        </p:txBody>
      </p:sp>
      <p:sp>
        <p:nvSpPr>
          <p:cNvPr id="9" name="Rounded Rectangle 8"/>
          <p:cNvSpPr/>
          <p:nvPr/>
        </p:nvSpPr>
        <p:spPr>
          <a:xfrm>
            <a:off x="3041414" y="861071"/>
            <a:ext cx="5626335" cy="846285"/>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171450" indent="-171450">
              <a:buClr>
                <a:schemeClr val="tx2"/>
              </a:buClr>
              <a:buFont typeface="Wingdings 3" pitchFamily="18" charset="2"/>
              <a:buChar char="}"/>
            </a:pPr>
            <a:r>
              <a:rPr lang="en-GB" sz="1300" dirty="0">
                <a:solidFill>
                  <a:schemeClr val="tx2"/>
                </a:solidFill>
              </a:rPr>
              <a:t>Establish long term assumptions for each asset class</a:t>
            </a:r>
          </a:p>
          <a:p>
            <a:pPr marL="171450" indent="-171450">
              <a:buClr>
                <a:schemeClr val="tx2"/>
              </a:buClr>
              <a:buFont typeface="Wingdings 3" pitchFamily="18" charset="2"/>
              <a:buChar char="}"/>
            </a:pPr>
            <a:r>
              <a:rPr lang="en-GB" sz="1300" dirty="0">
                <a:solidFill>
                  <a:schemeClr val="tx2"/>
                </a:solidFill>
              </a:rPr>
              <a:t>Build candidate SAA’s with appropriate characteristics</a:t>
            </a:r>
          </a:p>
          <a:p>
            <a:pPr marL="171450" indent="-171450">
              <a:buClr>
                <a:schemeClr val="tx2"/>
              </a:buClr>
              <a:buFont typeface="Wingdings 3" pitchFamily="18" charset="2"/>
              <a:buChar char="}"/>
            </a:pPr>
            <a:r>
              <a:rPr lang="en-GB" sz="1300" dirty="0">
                <a:solidFill>
                  <a:schemeClr val="tx2"/>
                </a:solidFill>
              </a:rPr>
              <a:t>Stress Test </a:t>
            </a:r>
            <a:r>
              <a:rPr lang="en-GB" sz="1300" dirty="0" smtClean="0">
                <a:solidFill>
                  <a:schemeClr val="tx2"/>
                </a:solidFill>
              </a:rPr>
              <a:t>SAA’s</a:t>
            </a:r>
            <a:endParaRPr lang="en-GB" sz="1300" dirty="0">
              <a:solidFill>
                <a:schemeClr val="tx2"/>
              </a:solidFill>
            </a:endParaRPr>
          </a:p>
        </p:txBody>
      </p:sp>
      <p:sp>
        <p:nvSpPr>
          <p:cNvPr id="10" name="Rounded Rectangle 9"/>
          <p:cNvSpPr/>
          <p:nvPr/>
        </p:nvSpPr>
        <p:spPr>
          <a:xfrm>
            <a:off x="218400" y="1893181"/>
            <a:ext cx="2540363" cy="846285"/>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buClr>
                <a:schemeClr val="tx2"/>
              </a:buClr>
            </a:pPr>
            <a:r>
              <a:rPr lang="en-US" sz="1400" b="1" dirty="0">
                <a:solidFill>
                  <a:schemeClr val="bg1"/>
                </a:solidFill>
              </a:rPr>
              <a:t>2. Determine sources </a:t>
            </a:r>
            <a:r>
              <a:rPr lang="en-US" sz="1400" b="1" dirty="0" smtClean="0">
                <a:solidFill>
                  <a:schemeClr val="bg1"/>
                </a:solidFill>
              </a:rPr>
              <a:t>of</a:t>
            </a:r>
            <a:br>
              <a:rPr lang="en-US" sz="1400" b="1" dirty="0" smtClean="0">
                <a:solidFill>
                  <a:schemeClr val="bg1"/>
                </a:solidFill>
              </a:rPr>
            </a:br>
            <a:r>
              <a:rPr lang="en-US" sz="1400" b="1" dirty="0" smtClean="0">
                <a:solidFill>
                  <a:schemeClr val="bg1"/>
                </a:solidFill>
              </a:rPr>
              <a:t>    </a:t>
            </a:r>
            <a:r>
              <a:rPr lang="en-US" sz="1400" b="1" dirty="0">
                <a:solidFill>
                  <a:schemeClr val="bg1"/>
                </a:solidFill>
              </a:rPr>
              <a:t>Active Return </a:t>
            </a:r>
          </a:p>
          <a:p>
            <a:pPr marL="171450" indent="-171450">
              <a:buFont typeface="Wingdings 3" pitchFamily="18" charset="2"/>
              <a:buChar char="}"/>
            </a:pPr>
            <a:endParaRPr lang="en-GB" sz="1000" b="1" kern="0" dirty="0" err="1" smtClean="0">
              <a:solidFill>
                <a:schemeClr val="tx2"/>
              </a:solidFill>
            </a:endParaRPr>
          </a:p>
        </p:txBody>
      </p:sp>
      <p:sp>
        <p:nvSpPr>
          <p:cNvPr id="11" name="Rounded Rectangle 10"/>
          <p:cNvSpPr/>
          <p:nvPr/>
        </p:nvSpPr>
        <p:spPr>
          <a:xfrm>
            <a:off x="3041415" y="1793081"/>
            <a:ext cx="5626334" cy="846285"/>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171450" indent="-171450">
              <a:buClr>
                <a:schemeClr val="tx2"/>
              </a:buClr>
              <a:buFont typeface="Wingdings 3" pitchFamily="18" charset="2"/>
              <a:buChar char="}"/>
            </a:pPr>
            <a:r>
              <a:rPr lang="en-GB" sz="1300" dirty="0">
                <a:solidFill>
                  <a:schemeClr val="tx2"/>
                </a:solidFill>
              </a:rPr>
              <a:t>Tactical Asset Allocation across asset classes</a:t>
            </a:r>
          </a:p>
          <a:p>
            <a:pPr marL="171450" indent="-171450">
              <a:buClr>
                <a:schemeClr val="tx2"/>
              </a:buClr>
              <a:buFont typeface="Wingdings 3" pitchFamily="18" charset="2"/>
              <a:buChar char="}"/>
            </a:pPr>
            <a:r>
              <a:rPr lang="en-GB" sz="1300" dirty="0">
                <a:solidFill>
                  <a:schemeClr val="tx2"/>
                </a:solidFill>
              </a:rPr>
              <a:t>Security selection within asset classes</a:t>
            </a:r>
          </a:p>
          <a:p>
            <a:pPr marL="171450" indent="-171450">
              <a:buClr>
                <a:schemeClr val="tx2"/>
              </a:buClr>
              <a:buFont typeface="Wingdings 3" pitchFamily="18" charset="2"/>
              <a:buChar char="}"/>
            </a:pPr>
            <a:r>
              <a:rPr lang="en-GB" sz="1300" dirty="0">
                <a:solidFill>
                  <a:schemeClr val="tx2"/>
                </a:solidFill>
              </a:rPr>
              <a:t>Choose strategies that optimise use of risk Budget</a:t>
            </a:r>
          </a:p>
        </p:txBody>
      </p:sp>
      <p:sp>
        <p:nvSpPr>
          <p:cNvPr id="12" name="Rounded Rectangle 11"/>
          <p:cNvSpPr/>
          <p:nvPr/>
        </p:nvSpPr>
        <p:spPr>
          <a:xfrm>
            <a:off x="237168" y="2740660"/>
            <a:ext cx="2540363" cy="846285"/>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buClr>
                <a:schemeClr val="tx2"/>
              </a:buClr>
            </a:pPr>
            <a:r>
              <a:rPr lang="en-US" sz="1400" b="1" dirty="0">
                <a:solidFill>
                  <a:schemeClr val="bg1"/>
                </a:solidFill>
              </a:rPr>
              <a:t>3. Construct </a:t>
            </a:r>
            <a:r>
              <a:rPr lang="en-US" sz="1400" b="1" dirty="0" smtClean="0">
                <a:solidFill>
                  <a:schemeClr val="bg1"/>
                </a:solidFill>
              </a:rPr>
              <a:t>portfolio  </a:t>
            </a:r>
            <a:br>
              <a:rPr lang="en-US" sz="1400" b="1" dirty="0" smtClean="0">
                <a:solidFill>
                  <a:schemeClr val="bg1"/>
                </a:solidFill>
              </a:rPr>
            </a:br>
            <a:r>
              <a:rPr lang="en-US" sz="1400" b="1" dirty="0" smtClean="0">
                <a:solidFill>
                  <a:schemeClr val="bg1"/>
                </a:solidFill>
              </a:rPr>
              <a:t>    combing SAA + Alpha</a:t>
            </a:r>
            <a:endParaRPr lang="en-US" sz="1400" b="1" dirty="0">
              <a:solidFill>
                <a:schemeClr val="bg1"/>
              </a:solidFill>
            </a:endParaRPr>
          </a:p>
        </p:txBody>
      </p:sp>
      <p:sp>
        <p:nvSpPr>
          <p:cNvPr id="13" name="Rounded Rectangle 12"/>
          <p:cNvSpPr/>
          <p:nvPr/>
        </p:nvSpPr>
        <p:spPr>
          <a:xfrm>
            <a:off x="3041415" y="2740660"/>
            <a:ext cx="5936018" cy="846285"/>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171450" indent="-171450">
              <a:buClr>
                <a:schemeClr val="tx2"/>
              </a:buClr>
              <a:buFont typeface="Wingdings 3" pitchFamily="18" charset="2"/>
              <a:buChar char="}"/>
            </a:pPr>
            <a:r>
              <a:rPr lang="en-GB" sz="1300" dirty="0">
                <a:solidFill>
                  <a:schemeClr val="tx2"/>
                </a:solidFill>
              </a:rPr>
              <a:t>Efficient use of capital, use derivatives to free up capital for alpha strategies</a:t>
            </a:r>
          </a:p>
          <a:p>
            <a:pPr marL="171450" indent="-171450">
              <a:buClr>
                <a:schemeClr val="tx2"/>
              </a:buClr>
              <a:buFont typeface="Wingdings 3" pitchFamily="18" charset="2"/>
              <a:buChar char="}"/>
            </a:pPr>
            <a:r>
              <a:rPr lang="en-GB" sz="1300" dirty="0">
                <a:solidFill>
                  <a:schemeClr val="tx2"/>
                </a:solidFill>
              </a:rPr>
              <a:t>Cost effective implementation of market beta’s</a:t>
            </a:r>
          </a:p>
        </p:txBody>
      </p:sp>
      <p:sp>
        <p:nvSpPr>
          <p:cNvPr id="14" name="Rounded Rectangle 13"/>
          <p:cNvSpPr/>
          <p:nvPr/>
        </p:nvSpPr>
        <p:spPr>
          <a:xfrm>
            <a:off x="55741" y="3697922"/>
            <a:ext cx="2540363" cy="846285"/>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buClr>
                <a:schemeClr val="tx2"/>
              </a:buClr>
            </a:pPr>
            <a:r>
              <a:rPr lang="en-US" sz="1400" b="1" dirty="0">
                <a:solidFill>
                  <a:schemeClr val="bg1"/>
                </a:solidFill>
              </a:rPr>
              <a:t>4. Measure, monitor </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    and </a:t>
            </a:r>
            <a:r>
              <a:rPr lang="en-US" sz="1400" b="1" dirty="0">
                <a:solidFill>
                  <a:schemeClr val="bg1"/>
                </a:solidFill>
              </a:rPr>
              <a:t>manage Risk</a:t>
            </a:r>
          </a:p>
        </p:txBody>
      </p:sp>
      <p:sp>
        <p:nvSpPr>
          <p:cNvPr id="15" name="Rounded Rectangle 14"/>
          <p:cNvSpPr/>
          <p:nvPr/>
        </p:nvSpPr>
        <p:spPr>
          <a:xfrm>
            <a:off x="3041415" y="3697922"/>
            <a:ext cx="5626334" cy="846285"/>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171450" indent="-171450">
              <a:buClr>
                <a:schemeClr val="tx2"/>
              </a:buClr>
              <a:buFont typeface="Wingdings 3" pitchFamily="18" charset="2"/>
              <a:buChar char="}"/>
            </a:pPr>
            <a:r>
              <a:rPr lang="en-US" sz="1300" dirty="0">
                <a:solidFill>
                  <a:schemeClr val="tx2"/>
                </a:solidFill>
              </a:rPr>
              <a:t>Measure and monitor risks, stress and scenario testing </a:t>
            </a:r>
          </a:p>
          <a:p>
            <a:pPr marL="171450" indent="-171450">
              <a:buClr>
                <a:schemeClr val="tx2"/>
              </a:buClr>
              <a:buFont typeface="Wingdings 3" pitchFamily="18" charset="2"/>
              <a:buChar char="}"/>
            </a:pPr>
            <a:r>
              <a:rPr lang="en-GB" sz="1300" dirty="0" smtClean="0">
                <a:solidFill>
                  <a:schemeClr val="tx2"/>
                </a:solidFill>
              </a:rPr>
              <a:t>Implement </a:t>
            </a:r>
            <a:r>
              <a:rPr lang="en-GB" sz="1300" dirty="0">
                <a:solidFill>
                  <a:schemeClr val="tx2"/>
                </a:solidFill>
              </a:rPr>
              <a:t>changes accordingly </a:t>
            </a:r>
          </a:p>
        </p:txBody>
      </p:sp>
    </p:spTree>
    <p:extLst>
      <p:ext uri="{BB962C8B-B14F-4D97-AF65-F5344CB8AC3E}">
        <p14:creationId xmlns:p14="http://schemas.microsoft.com/office/powerpoint/2010/main" val="23302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Determine Strategic Asset Allocation</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only</a:t>
            </a:r>
          </a:p>
        </p:txBody>
      </p:sp>
      <p:sp>
        <p:nvSpPr>
          <p:cNvPr id="8" name="Content Placeholder 15"/>
          <p:cNvSpPr txBox="1">
            <a:spLocks/>
          </p:cNvSpPr>
          <p:nvPr/>
        </p:nvSpPr>
        <p:spPr>
          <a:xfrm>
            <a:off x="306058" y="1124881"/>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smtClean="0"/>
              <a:t>A</a:t>
            </a:r>
            <a:r>
              <a:rPr lang="en-GB" sz="1600" b="1" dirty="0"/>
              <a:t>. Macro Forecasts</a:t>
            </a:r>
          </a:p>
        </p:txBody>
      </p:sp>
      <p:sp>
        <p:nvSpPr>
          <p:cNvPr id="7" name="Content Placeholder 2"/>
          <p:cNvSpPr>
            <a:spLocks noGrp="1"/>
          </p:cNvSpPr>
          <p:nvPr>
            <p:ph sz="quarter" idx="11"/>
          </p:nvPr>
        </p:nvSpPr>
        <p:spPr>
          <a:xfrm>
            <a:off x="314836" y="824586"/>
            <a:ext cx="7330058" cy="339099"/>
          </a:xfrm>
        </p:spPr>
        <p:txBody>
          <a:bodyPr/>
          <a:lstStyle/>
          <a:p>
            <a:pPr lvl="0"/>
            <a:r>
              <a:rPr lang="en-GB" sz="1600" b="0" dirty="0"/>
              <a:t>I. Derive Asset Class </a:t>
            </a:r>
            <a:r>
              <a:rPr lang="en-GB" sz="1600" b="0" dirty="0" smtClean="0"/>
              <a:t>Assumptions</a:t>
            </a:r>
          </a:p>
        </p:txBody>
      </p:sp>
      <p:graphicFrame>
        <p:nvGraphicFramePr>
          <p:cNvPr id="11" name="Table 10"/>
          <p:cNvGraphicFramePr>
            <a:graphicFrameLocks noGrp="1"/>
          </p:cNvGraphicFramePr>
          <p:nvPr>
            <p:extLst>
              <p:ext uri="{D42A27DB-BD31-4B8C-83A1-F6EECF244321}">
                <p14:modId xmlns:p14="http://schemas.microsoft.com/office/powerpoint/2010/main" val="208324304"/>
              </p:ext>
            </p:extLst>
          </p:nvPr>
        </p:nvGraphicFramePr>
        <p:xfrm>
          <a:off x="302361" y="1564086"/>
          <a:ext cx="8362269" cy="2983498"/>
        </p:xfrm>
        <a:graphic>
          <a:graphicData uri="http://schemas.openxmlformats.org/drawingml/2006/table">
            <a:tbl>
              <a:tblPr firstRow="1" bandRow="1">
                <a:tableStyleId>{5C22544A-7EE6-4342-B048-85BDC9FD1C3A}</a:tableStyleId>
              </a:tblPr>
              <a:tblGrid>
                <a:gridCol w="1181856"/>
                <a:gridCol w="2716568"/>
                <a:gridCol w="962207"/>
                <a:gridCol w="892769"/>
                <a:gridCol w="853090"/>
                <a:gridCol w="892769"/>
                <a:gridCol w="863010"/>
              </a:tblGrid>
              <a:tr h="289207">
                <a:tc>
                  <a:txBody>
                    <a:bodyPr/>
                    <a:lstStyle/>
                    <a:p>
                      <a:r>
                        <a:rPr lang="en-GB" sz="1200" dirty="0" smtClean="0"/>
                        <a:t>Metric</a:t>
                      </a:r>
                      <a:endParaRPr lang="en-GB" sz="1200" dirty="0"/>
                    </a:p>
                  </a:txBody>
                  <a:tcPr marT="34290" marB="34290"/>
                </a:tc>
                <a:tc>
                  <a:txBody>
                    <a:bodyPr/>
                    <a:lstStyle/>
                    <a:p>
                      <a:r>
                        <a:rPr lang="en-GB" sz="1200" dirty="0" smtClean="0"/>
                        <a:t>Derivation</a:t>
                      </a:r>
                      <a:endParaRPr lang="en-GB" sz="1200" dirty="0"/>
                    </a:p>
                  </a:txBody>
                  <a:tcPr marT="34290" marB="34290"/>
                </a:tc>
                <a:tc>
                  <a:txBody>
                    <a:bodyPr/>
                    <a:lstStyle/>
                    <a:p>
                      <a:r>
                        <a:rPr lang="en-GB" sz="1200" dirty="0" smtClean="0"/>
                        <a:t>US</a:t>
                      </a:r>
                      <a:endParaRPr lang="en-GB" sz="1200" dirty="0"/>
                    </a:p>
                  </a:txBody>
                  <a:tcPr marT="34290" marB="34290" anchor="ctr" anchorCtr="1"/>
                </a:tc>
                <a:tc>
                  <a:txBody>
                    <a:bodyPr/>
                    <a:lstStyle/>
                    <a:p>
                      <a:r>
                        <a:rPr lang="en-GB" sz="1200" dirty="0" smtClean="0"/>
                        <a:t>EU</a:t>
                      </a:r>
                      <a:endParaRPr lang="en-GB" sz="1200" dirty="0"/>
                    </a:p>
                  </a:txBody>
                  <a:tcPr marT="34290" marB="34290" anchor="ctr" anchorCtr="1"/>
                </a:tc>
                <a:tc>
                  <a:txBody>
                    <a:bodyPr/>
                    <a:lstStyle/>
                    <a:p>
                      <a:r>
                        <a:rPr lang="en-GB" sz="1200" dirty="0" smtClean="0"/>
                        <a:t>UK</a:t>
                      </a:r>
                      <a:endParaRPr lang="en-GB" sz="1200" dirty="0"/>
                    </a:p>
                  </a:txBody>
                  <a:tcPr marT="34290" marB="34290" anchor="ctr" anchorCtr="1"/>
                </a:tc>
                <a:tc>
                  <a:txBody>
                    <a:bodyPr/>
                    <a:lstStyle/>
                    <a:p>
                      <a:r>
                        <a:rPr lang="en-GB" sz="1200" dirty="0" smtClean="0"/>
                        <a:t>JP</a:t>
                      </a:r>
                      <a:endParaRPr lang="en-GB" sz="1200" dirty="0"/>
                    </a:p>
                  </a:txBody>
                  <a:tcPr marT="34290" marB="34290" anchor="ctr" anchorCtr="1"/>
                </a:tc>
                <a:tc>
                  <a:txBody>
                    <a:bodyPr/>
                    <a:lstStyle/>
                    <a:p>
                      <a:r>
                        <a:rPr lang="en-GB" sz="1200" dirty="0" smtClean="0"/>
                        <a:t>EM</a:t>
                      </a:r>
                      <a:endParaRPr lang="en-GB" sz="1200" dirty="0"/>
                    </a:p>
                  </a:txBody>
                  <a:tcPr marT="34290" marB="34290" anchor="ctr" anchorCtr="1"/>
                </a:tc>
              </a:tr>
              <a:tr h="604536">
                <a:tc>
                  <a:txBody>
                    <a:bodyPr/>
                    <a:lstStyle/>
                    <a:p>
                      <a:r>
                        <a:rPr lang="en-GB" sz="1200" dirty="0" smtClean="0">
                          <a:solidFill>
                            <a:srgbClr val="4F4E50"/>
                          </a:solidFill>
                        </a:rPr>
                        <a:t>Real GDP</a:t>
                      </a:r>
                      <a:endParaRPr lang="en-GB" sz="1200" dirty="0">
                        <a:solidFill>
                          <a:srgbClr val="4F4E50"/>
                        </a:solidFill>
                      </a:endParaRPr>
                    </a:p>
                  </a:txBody>
                  <a:tcPr marT="34290" marB="34290" anchor="ctr"/>
                </a:tc>
                <a:tc>
                  <a:txBody>
                    <a:bodyPr/>
                    <a:lstStyle/>
                    <a:p>
                      <a:r>
                        <a:rPr lang="en-GB" sz="1200" dirty="0" smtClean="0">
                          <a:solidFill>
                            <a:srgbClr val="4F4E50"/>
                          </a:solidFill>
                        </a:rPr>
                        <a:t>Trend growth</a:t>
                      </a:r>
                      <a:r>
                        <a:rPr lang="en-GB" sz="1200" baseline="0" dirty="0" smtClean="0">
                          <a:solidFill>
                            <a:srgbClr val="4F4E50"/>
                          </a:solidFill>
                        </a:rPr>
                        <a:t> forecasts, labour force growth &amp; productivity.</a:t>
                      </a:r>
                      <a:endParaRPr lang="en-GB" sz="1200" dirty="0">
                        <a:solidFill>
                          <a:srgbClr val="4F4E50"/>
                        </a:solidFill>
                      </a:endParaRPr>
                    </a:p>
                  </a:txBody>
                  <a:tcPr marT="34290" marB="34290" anchor="ctr"/>
                </a:tc>
                <a:tc>
                  <a:txBody>
                    <a:bodyPr/>
                    <a:lstStyle/>
                    <a:p>
                      <a:r>
                        <a:rPr lang="en-GB" sz="1200" dirty="0" smtClean="0">
                          <a:solidFill>
                            <a:srgbClr val="4F4E50"/>
                          </a:solidFill>
                        </a:rPr>
                        <a:t>2.5%</a:t>
                      </a:r>
                      <a:endParaRPr lang="en-GB" sz="1200" dirty="0">
                        <a:solidFill>
                          <a:srgbClr val="4F4E50"/>
                        </a:solidFill>
                      </a:endParaRPr>
                    </a:p>
                  </a:txBody>
                  <a:tcPr marT="34290" marB="34290" anchor="ctr" anchorCtr="1"/>
                </a:tc>
                <a:tc>
                  <a:txBody>
                    <a:bodyPr/>
                    <a:lstStyle/>
                    <a:p>
                      <a:r>
                        <a:rPr lang="en-GB" sz="1200" dirty="0" smtClean="0">
                          <a:solidFill>
                            <a:srgbClr val="4F4E50"/>
                          </a:solidFill>
                        </a:rPr>
                        <a:t>1.5%</a:t>
                      </a:r>
                      <a:endParaRPr lang="en-GB" sz="1200" dirty="0">
                        <a:solidFill>
                          <a:srgbClr val="4F4E50"/>
                        </a:solidFill>
                      </a:endParaRPr>
                    </a:p>
                  </a:txBody>
                  <a:tcPr marT="34290" marB="34290" anchor="ctr" anchorCtr="1"/>
                </a:tc>
                <a:tc>
                  <a:txBody>
                    <a:bodyPr/>
                    <a:lstStyle/>
                    <a:p>
                      <a:r>
                        <a:rPr lang="en-GB" sz="1200" dirty="0" smtClean="0">
                          <a:solidFill>
                            <a:srgbClr val="4F4E50"/>
                          </a:solidFill>
                        </a:rPr>
                        <a:t>2.0%</a:t>
                      </a:r>
                      <a:endParaRPr lang="en-GB" sz="1200" dirty="0">
                        <a:solidFill>
                          <a:srgbClr val="4F4E50"/>
                        </a:solidFill>
                      </a:endParaRPr>
                    </a:p>
                  </a:txBody>
                  <a:tcPr marT="34290" marB="34290" anchor="ctr" anchorCtr="1"/>
                </a:tc>
                <a:tc>
                  <a:txBody>
                    <a:bodyPr/>
                    <a:lstStyle/>
                    <a:p>
                      <a:r>
                        <a:rPr lang="en-GB" sz="1200" dirty="0" smtClean="0">
                          <a:solidFill>
                            <a:srgbClr val="4F4E50"/>
                          </a:solidFill>
                        </a:rPr>
                        <a:t>1.0%</a:t>
                      </a:r>
                      <a:endParaRPr lang="en-GB" sz="1200" dirty="0">
                        <a:solidFill>
                          <a:srgbClr val="4F4E50"/>
                        </a:solidFill>
                      </a:endParaRPr>
                    </a:p>
                  </a:txBody>
                  <a:tcPr marT="34290" marB="34290" anchor="ctr" anchorCtr="1"/>
                </a:tc>
                <a:tc>
                  <a:txBody>
                    <a:bodyPr/>
                    <a:lstStyle/>
                    <a:p>
                      <a:r>
                        <a:rPr lang="en-GB" sz="1200" dirty="0" smtClean="0">
                          <a:solidFill>
                            <a:srgbClr val="4F4E50"/>
                          </a:solidFill>
                        </a:rPr>
                        <a:t>4.0%</a:t>
                      </a:r>
                      <a:endParaRPr lang="en-GB" sz="1200" dirty="0">
                        <a:solidFill>
                          <a:srgbClr val="4F4E50"/>
                        </a:solidFill>
                      </a:endParaRPr>
                    </a:p>
                  </a:txBody>
                  <a:tcPr marT="34290" marB="34290" anchor="ctr" anchorCtr="1"/>
                </a:tc>
              </a:tr>
              <a:tr h="482790">
                <a:tc>
                  <a:txBody>
                    <a:bodyPr/>
                    <a:lstStyle/>
                    <a:p>
                      <a:r>
                        <a:rPr lang="en-GB" sz="1200" dirty="0" smtClean="0">
                          <a:solidFill>
                            <a:srgbClr val="4F4E50"/>
                          </a:solidFill>
                        </a:rPr>
                        <a:t>Inflation</a:t>
                      </a:r>
                      <a:endParaRPr lang="en-GB" sz="1200" dirty="0">
                        <a:solidFill>
                          <a:srgbClr val="4F4E50"/>
                        </a:solidFill>
                      </a:endParaRPr>
                    </a:p>
                  </a:txBody>
                  <a:tcPr marT="34290" marB="34290" anchor="ctr"/>
                </a:tc>
                <a:tc>
                  <a:txBody>
                    <a:bodyPr/>
                    <a:lstStyle/>
                    <a:p>
                      <a:r>
                        <a:rPr lang="en-GB" sz="1200" dirty="0" smtClean="0">
                          <a:solidFill>
                            <a:srgbClr val="4F4E50"/>
                          </a:solidFill>
                        </a:rPr>
                        <a:t>On average</a:t>
                      </a:r>
                      <a:r>
                        <a:rPr lang="en-GB" sz="1200" baseline="0" dirty="0" smtClean="0">
                          <a:solidFill>
                            <a:srgbClr val="4F4E50"/>
                          </a:solidFill>
                        </a:rPr>
                        <a:t> central Banks meet inflation targets</a:t>
                      </a:r>
                      <a:endParaRPr lang="en-GB" sz="1200" dirty="0">
                        <a:solidFill>
                          <a:srgbClr val="4F4E50"/>
                        </a:solidFill>
                      </a:endParaRPr>
                    </a:p>
                  </a:txBody>
                  <a:tcPr marT="34290" marB="34290" anchor="ctr"/>
                </a:tc>
                <a:tc>
                  <a:txBody>
                    <a:bodyPr/>
                    <a:lstStyle/>
                    <a:p>
                      <a:r>
                        <a:rPr lang="en-GB" sz="1200" dirty="0" smtClean="0">
                          <a:solidFill>
                            <a:srgbClr val="4F4E50"/>
                          </a:solidFill>
                        </a:rPr>
                        <a:t>2.3%</a:t>
                      </a:r>
                      <a:endParaRPr lang="en-GB" sz="1200" dirty="0">
                        <a:solidFill>
                          <a:srgbClr val="4F4E50"/>
                        </a:solidFill>
                      </a:endParaRPr>
                    </a:p>
                  </a:txBody>
                  <a:tcPr marT="34290" marB="34290" anchor="ctr" anchorCtr="1"/>
                </a:tc>
                <a:tc>
                  <a:txBody>
                    <a:bodyPr/>
                    <a:lstStyle/>
                    <a:p>
                      <a:r>
                        <a:rPr lang="en-GB" sz="1200" dirty="0" smtClean="0">
                          <a:solidFill>
                            <a:srgbClr val="4F4E50"/>
                          </a:solidFill>
                        </a:rPr>
                        <a:t>1.5%</a:t>
                      </a:r>
                      <a:endParaRPr lang="en-GB" sz="1200" dirty="0">
                        <a:solidFill>
                          <a:srgbClr val="4F4E50"/>
                        </a:solidFill>
                      </a:endParaRPr>
                    </a:p>
                  </a:txBody>
                  <a:tcPr marT="34290" marB="34290" anchor="ctr" anchorCtr="1"/>
                </a:tc>
                <a:tc>
                  <a:txBody>
                    <a:bodyPr/>
                    <a:lstStyle/>
                    <a:p>
                      <a:r>
                        <a:rPr lang="en-GB" sz="1200" dirty="0" smtClean="0">
                          <a:solidFill>
                            <a:srgbClr val="4F4E50"/>
                          </a:solidFill>
                        </a:rPr>
                        <a:t>2.0%</a:t>
                      </a:r>
                      <a:endParaRPr lang="en-GB" sz="1200" dirty="0">
                        <a:solidFill>
                          <a:srgbClr val="4F4E50"/>
                        </a:solidFill>
                      </a:endParaRPr>
                    </a:p>
                  </a:txBody>
                  <a:tcPr marT="34290" marB="34290" anchor="ctr" anchorCtr="1"/>
                </a:tc>
                <a:tc>
                  <a:txBody>
                    <a:bodyPr/>
                    <a:lstStyle/>
                    <a:p>
                      <a:r>
                        <a:rPr lang="en-GB" sz="1200" dirty="0" smtClean="0">
                          <a:solidFill>
                            <a:srgbClr val="4F4E50"/>
                          </a:solidFill>
                        </a:rPr>
                        <a:t>1.5%</a:t>
                      </a:r>
                      <a:endParaRPr lang="en-GB" sz="1200" dirty="0">
                        <a:solidFill>
                          <a:srgbClr val="4F4E50"/>
                        </a:solidFill>
                      </a:endParaRPr>
                    </a:p>
                  </a:txBody>
                  <a:tcPr marT="34290" marB="34290" anchor="ctr" anchorCtr="1"/>
                </a:tc>
                <a:tc>
                  <a:txBody>
                    <a:bodyPr/>
                    <a:lstStyle/>
                    <a:p>
                      <a:r>
                        <a:rPr lang="en-GB" sz="1200" dirty="0" smtClean="0">
                          <a:solidFill>
                            <a:srgbClr val="4F4E50"/>
                          </a:solidFill>
                        </a:rPr>
                        <a:t>4.0%</a:t>
                      </a:r>
                      <a:endParaRPr lang="en-GB" sz="1200" dirty="0">
                        <a:solidFill>
                          <a:srgbClr val="4F4E50"/>
                        </a:solidFill>
                      </a:endParaRPr>
                    </a:p>
                  </a:txBody>
                  <a:tcPr marT="34290" marB="34290" anchor="ctr" anchorCtr="1"/>
                </a:tc>
              </a:tr>
              <a:tr h="535655">
                <a:tc>
                  <a:txBody>
                    <a:bodyPr/>
                    <a:lstStyle/>
                    <a:p>
                      <a:r>
                        <a:rPr lang="en-GB" sz="1200" dirty="0" smtClean="0">
                          <a:solidFill>
                            <a:srgbClr val="4F4E50"/>
                          </a:solidFill>
                        </a:rPr>
                        <a:t>Real Rates</a:t>
                      </a:r>
                      <a:endParaRPr lang="en-GB" sz="1200" dirty="0">
                        <a:solidFill>
                          <a:srgbClr val="4F4E50"/>
                        </a:solidFill>
                      </a:endParaRPr>
                    </a:p>
                  </a:txBody>
                  <a:tcPr marT="34290" marB="34290" anchor="ctr"/>
                </a:tc>
                <a:tc>
                  <a:txBody>
                    <a:bodyPr/>
                    <a:lstStyle/>
                    <a:p>
                      <a:r>
                        <a:rPr lang="en-GB" sz="1200" smtClean="0">
                          <a:solidFill>
                            <a:srgbClr val="4F4E50"/>
                          </a:solidFill>
                        </a:rPr>
                        <a:t>Assum</a:t>
                      </a:r>
                      <a:r>
                        <a:rPr lang="en-GB" sz="1200" baseline="0" smtClean="0">
                          <a:solidFill>
                            <a:srgbClr val="4F4E50"/>
                          </a:solidFill>
                        </a:rPr>
                        <a:t>e long term equilibrium real rate of 2%</a:t>
                      </a:r>
                      <a:endParaRPr lang="en-GB" sz="1200">
                        <a:solidFill>
                          <a:srgbClr val="4F4E50"/>
                        </a:solidFill>
                      </a:endParaRPr>
                    </a:p>
                  </a:txBody>
                  <a:tcPr marT="34290" marB="34290" anchor="ctr"/>
                </a:tc>
                <a:tc>
                  <a:txBody>
                    <a:bodyPr/>
                    <a:lstStyle/>
                    <a:p>
                      <a:r>
                        <a:rPr lang="en-GB" sz="1200" dirty="0" smtClean="0">
                          <a:solidFill>
                            <a:srgbClr val="4F4E50"/>
                          </a:solidFill>
                        </a:rPr>
                        <a:t>2.0%</a:t>
                      </a:r>
                      <a:endParaRPr lang="en-GB" sz="1200" dirty="0">
                        <a:solidFill>
                          <a:srgbClr val="4F4E50"/>
                        </a:solidFill>
                      </a:endParaRPr>
                    </a:p>
                  </a:txBody>
                  <a:tcPr marT="34290" marB="34290" anchor="ctr" anchorCtr="1"/>
                </a:tc>
                <a:tc>
                  <a:txBody>
                    <a:bodyPr/>
                    <a:lstStyle/>
                    <a:p>
                      <a:r>
                        <a:rPr lang="en-GB" sz="1200" dirty="0" smtClean="0">
                          <a:solidFill>
                            <a:srgbClr val="4F4E50"/>
                          </a:solidFill>
                        </a:rPr>
                        <a:t>2.0%</a:t>
                      </a:r>
                      <a:endParaRPr lang="en-GB" sz="1200" dirty="0">
                        <a:solidFill>
                          <a:srgbClr val="4F4E50"/>
                        </a:solidFill>
                      </a:endParaRPr>
                    </a:p>
                  </a:txBody>
                  <a:tcPr marT="34290" marB="34290" anchor="ctr" anchorCtr="1"/>
                </a:tc>
                <a:tc>
                  <a:txBody>
                    <a:bodyPr/>
                    <a:lstStyle/>
                    <a:p>
                      <a:r>
                        <a:rPr lang="en-GB" sz="1200" dirty="0" smtClean="0">
                          <a:solidFill>
                            <a:srgbClr val="4F4E50"/>
                          </a:solidFill>
                        </a:rPr>
                        <a:t>1.0%</a:t>
                      </a:r>
                      <a:endParaRPr lang="en-GB" sz="1200" dirty="0">
                        <a:solidFill>
                          <a:srgbClr val="4F4E50"/>
                        </a:solidFill>
                      </a:endParaRPr>
                    </a:p>
                  </a:txBody>
                  <a:tcPr marT="34290" marB="34290" anchor="ctr" anchorCtr="1"/>
                </a:tc>
                <a:tc>
                  <a:txBody>
                    <a:bodyPr/>
                    <a:lstStyle/>
                    <a:p>
                      <a:r>
                        <a:rPr lang="en-GB" sz="1200" dirty="0" smtClean="0">
                          <a:solidFill>
                            <a:srgbClr val="4F4E50"/>
                          </a:solidFill>
                        </a:rPr>
                        <a:t>1.0%</a:t>
                      </a:r>
                      <a:endParaRPr lang="en-GB" sz="1200" dirty="0">
                        <a:solidFill>
                          <a:srgbClr val="4F4E50"/>
                        </a:solidFill>
                      </a:endParaRPr>
                    </a:p>
                  </a:txBody>
                  <a:tcPr marT="34290" marB="34290" anchor="ctr" anchorCtr="1"/>
                </a:tc>
                <a:tc>
                  <a:txBody>
                    <a:bodyPr/>
                    <a:lstStyle/>
                    <a:p>
                      <a:endParaRPr lang="en-GB" sz="1200">
                        <a:solidFill>
                          <a:srgbClr val="4F4E50"/>
                        </a:solidFill>
                      </a:endParaRPr>
                    </a:p>
                  </a:txBody>
                  <a:tcPr marT="34290" marB="34290" anchor="ctr" anchorCtr="1"/>
                </a:tc>
              </a:tr>
              <a:tr h="535655">
                <a:tc>
                  <a:txBody>
                    <a:bodyPr/>
                    <a:lstStyle/>
                    <a:p>
                      <a:r>
                        <a:rPr lang="en-GB" sz="1200" dirty="0" smtClean="0">
                          <a:solidFill>
                            <a:srgbClr val="4F4E50"/>
                          </a:solidFill>
                        </a:rPr>
                        <a:t>P/E</a:t>
                      </a:r>
                      <a:endParaRPr lang="en-GB" sz="1200" dirty="0">
                        <a:solidFill>
                          <a:srgbClr val="4F4E50"/>
                        </a:solidFill>
                      </a:endParaRPr>
                    </a:p>
                  </a:txBody>
                  <a:tcPr marT="34290" marB="34290" anchor="ctr"/>
                </a:tc>
                <a:tc>
                  <a:txBody>
                    <a:bodyPr/>
                    <a:lstStyle/>
                    <a:p>
                      <a:r>
                        <a:rPr lang="en-GB" sz="1200" dirty="0" smtClean="0">
                          <a:solidFill>
                            <a:srgbClr val="4F4E50"/>
                          </a:solidFill>
                        </a:rPr>
                        <a:t>P/E representing fair value for each</a:t>
                      </a:r>
                      <a:r>
                        <a:rPr lang="en-GB" sz="1200" baseline="0" dirty="0" smtClean="0">
                          <a:solidFill>
                            <a:srgbClr val="4F4E50"/>
                          </a:solidFill>
                        </a:rPr>
                        <a:t> region</a:t>
                      </a:r>
                      <a:endParaRPr lang="en-GB" sz="1200" dirty="0">
                        <a:solidFill>
                          <a:srgbClr val="4F4E50"/>
                        </a:solidFill>
                      </a:endParaRPr>
                    </a:p>
                  </a:txBody>
                  <a:tcPr marT="34290" marB="34290" anchor="ctr"/>
                </a:tc>
                <a:tc>
                  <a:txBody>
                    <a:bodyPr/>
                    <a:lstStyle/>
                    <a:p>
                      <a:r>
                        <a:rPr lang="en-GB" sz="1200" dirty="0" smtClean="0">
                          <a:solidFill>
                            <a:srgbClr val="4F4E50"/>
                          </a:solidFill>
                        </a:rPr>
                        <a:t>17.5</a:t>
                      </a:r>
                      <a:endParaRPr lang="en-GB" sz="1200" dirty="0">
                        <a:solidFill>
                          <a:srgbClr val="4F4E50"/>
                        </a:solidFill>
                      </a:endParaRPr>
                    </a:p>
                  </a:txBody>
                  <a:tcPr marT="34290" marB="34290" anchor="ctr" anchorCtr="1"/>
                </a:tc>
                <a:tc>
                  <a:txBody>
                    <a:bodyPr/>
                    <a:lstStyle/>
                    <a:p>
                      <a:r>
                        <a:rPr lang="en-GB" sz="1200" dirty="0" smtClean="0">
                          <a:solidFill>
                            <a:srgbClr val="4F4E50"/>
                          </a:solidFill>
                        </a:rPr>
                        <a:t>16.5</a:t>
                      </a:r>
                      <a:endParaRPr lang="en-GB" sz="1200" dirty="0">
                        <a:solidFill>
                          <a:srgbClr val="4F4E50"/>
                        </a:solidFill>
                      </a:endParaRPr>
                    </a:p>
                  </a:txBody>
                  <a:tcPr marT="34290" marB="34290" anchor="ctr" anchorCtr="1"/>
                </a:tc>
                <a:tc>
                  <a:txBody>
                    <a:bodyPr/>
                    <a:lstStyle/>
                    <a:p>
                      <a:r>
                        <a:rPr lang="en-GB" sz="1200" dirty="0" smtClean="0">
                          <a:solidFill>
                            <a:srgbClr val="4F4E50"/>
                          </a:solidFill>
                        </a:rPr>
                        <a:t>14.5</a:t>
                      </a:r>
                      <a:endParaRPr lang="en-GB" sz="1200" dirty="0">
                        <a:solidFill>
                          <a:srgbClr val="4F4E50"/>
                        </a:solidFill>
                      </a:endParaRPr>
                    </a:p>
                  </a:txBody>
                  <a:tcPr marT="34290" marB="34290" anchor="ctr" anchorCtr="1"/>
                </a:tc>
                <a:tc>
                  <a:txBody>
                    <a:bodyPr/>
                    <a:lstStyle/>
                    <a:p>
                      <a:r>
                        <a:rPr lang="en-GB" sz="1200" dirty="0" smtClean="0">
                          <a:solidFill>
                            <a:srgbClr val="4F4E50"/>
                          </a:solidFill>
                        </a:rPr>
                        <a:t>16.5</a:t>
                      </a:r>
                      <a:endParaRPr lang="en-GB" sz="1200" dirty="0">
                        <a:solidFill>
                          <a:srgbClr val="4F4E50"/>
                        </a:solidFill>
                      </a:endParaRPr>
                    </a:p>
                  </a:txBody>
                  <a:tcPr marT="34290" marB="34290" anchor="ctr" anchorCtr="1"/>
                </a:tc>
                <a:tc>
                  <a:txBody>
                    <a:bodyPr/>
                    <a:lstStyle/>
                    <a:p>
                      <a:r>
                        <a:rPr lang="en-GB" sz="1200" dirty="0" smtClean="0">
                          <a:solidFill>
                            <a:srgbClr val="4F4E50"/>
                          </a:solidFill>
                        </a:rPr>
                        <a:t>14.0</a:t>
                      </a:r>
                      <a:endParaRPr lang="en-GB" sz="1200" dirty="0">
                        <a:solidFill>
                          <a:srgbClr val="4F4E50"/>
                        </a:solidFill>
                      </a:endParaRPr>
                    </a:p>
                  </a:txBody>
                  <a:tcPr marT="34290" marB="34290" anchor="ctr" anchorCtr="1"/>
                </a:tc>
              </a:tr>
              <a:tr h="535655">
                <a:tc>
                  <a:txBody>
                    <a:bodyPr/>
                    <a:lstStyle/>
                    <a:p>
                      <a:r>
                        <a:rPr lang="en-GB" sz="1200" dirty="0" smtClean="0">
                          <a:solidFill>
                            <a:srgbClr val="4F4E50"/>
                          </a:solidFill>
                        </a:rPr>
                        <a:t>Earnings Trend</a:t>
                      </a:r>
                      <a:endParaRPr lang="en-GB" sz="1200" dirty="0">
                        <a:solidFill>
                          <a:srgbClr val="4F4E50"/>
                        </a:solidFill>
                      </a:endParaRPr>
                    </a:p>
                  </a:txBody>
                  <a:tcPr marT="34290" marB="34290" anchor="ctr"/>
                </a:tc>
                <a:tc>
                  <a:txBody>
                    <a:bodyPr/>
                    <a:lstStyle/>
                    <a:p>
                      <a:r>
                        <a:rPr lang="en-GB" sz="1200" dirty="0" smtClean="0">
                          <a:solidFill>
                            <a:srgbClr val="4F4E50"/>
                          </a:solidFill>
                        </a:rPr>
                        <a:t>Potential</a:t>
                      </a:r>
                      <a:r>
                        <a:rPr lang="en-GB" sz="1200" baseline="0" dirty="0" smtClean="0">
                          <a:solidFill>
                            <a:srgbClr val="4F4E50"/>
                          </a:solidFill>
                        </a:rPr>
                        <a:t> earning growth</a:t>
                      </a:r>
                      <a:endParaRPr lang="en-GB" sz="1200" dirty="0">
                        <a:solidFill>
                          <a:srgbClr val="4F4E50"/>
                        </a:solidFill>
                      </a:endParaRPr>
                    </a:p>
                  </a:txBody>
                  <a:tcPr marT="34290" marB="34290" anchor="ctr"/>
                </a:tc>
                <a:tc>
                  <a:txBody>
                    <a:bodyPr/>
                    <a:lstStyle/>
                    <a:p>
                      <a:r>
                        <a:rPr lang="en-GB" sz="1200" dirty="0" smtClean="0">
                          <a:solidFill>
                            <a:srgbClr val="4F4E50"/>
                          </a:solidFill>
                        </a:rPr>
                        <a:t>Above</a:t>
                      </a:r>
                      <a:endParaRPr lang="en-GB" sz="1200" dirty="0">
                        <a:solidFill>
                          <a:srgbClr val="4F4E50"/>
                        </a:solidFill>
                      </a:endParaRPr>
                    </a:p>
                  </a:txBody>
                  <a:tcPr marT="34290" marB="34290" anchor="ctr" anchorCtr="1"/>
                </a:tc>
                <a:tc>
                  <a:txBody>
                    <a:bodyPr/>
                    <a:lstStyle/>
                    <a:p>
                      <a:r>
                        <a:rPr lang="en-GB" sz="1200" dirty="0" smtClean="0">
                          <a:solidFill>
                            <a:srgbClr val="4F4E50"/>
                          </a:solidFill>
                        </a:rPr>
                        <a:t>Below</a:t>
                      </a:r>
                      <a:endParaRPr lang="en-GB" sz="1200" dirty="0">
                        <a:solidFill>
                          <a:srgbClr val="4F4E50"/>
                        </a:solidFill>
                      </a:endParaRPr>
                    </a:p>
                  </a:txBody>
                  <a:tcPr marT="34290" marB="34290" anchor="ctr" anchorCtr="1"/>
                </a:tc>
                <a:tc>
                  <a:txBody>
                    <a:bodyPr/>
                    <a:lstStyle/>
                    <a:p>
                      <a:r>
                        <a:rPr lang="en-GB" sz="1200" dirty="0" smtClean="0">
                          <a:solidFill>
                            <a:srgbClr val="4F4E50"/>
                          </a:solidFill>
                        </a:rPr>
                        <a:t>Below</a:t>
                      </a:r>
                      <a:endParaRPr lang="en-GB" sz="1200" dirty="0">
                        <a:solidFill>
                          <a:srgbClr val="4F4E50"/>
                        </a:solidFill>
                      </a:endParaRPr>
                    </a:p>
                  </a:txBody>
                  <a:tcPr marT="34290" marB="34290" anchor="ctr" anchorCtr="1"/>
                </a:tc>
                <a:tc>
                  <a:txBody>
                    <a:bodyPr/>
                    <a:lstStyle/>
                    <a:p>
                      <a:r>
                        <a:rPr lang="en-GB" sz="1200" dirty="0" smtClean="0">
                          <a:solidFill>
                            <a:srgbClr val="4F4E50"/>
                          </a:solidFill>
                        </a:rPr>
                        <a:t>Neutral</a:t>
                      </a:r>
                      <a:endParaRPr lang="en-GB" sz="1200" dirty="0">
                        <a:solidFill>
                          <a:srgbClr val="4F4E50"/>
                        </a:solidFill>
                      </a:endParaRPr>
                    </a:p>
                  </a:txBody>
                  <a:tcPr marT="34290" marB="34290" anchor="ctr" anchorCtr="1"/>
                </a:tc>
                <a:tc>
                  <a:txBody>
                    <a:bodyPr/>
                    <a:lstStyle/>
                    <a:p>
                      <a:r>
                        <a:rPr lang="en-GB" sz="1200" dirty="0" smtClean="0">
                          <a:solidFill>
                            <a:srgbClr val="4F4E50"/>
                          </a:solidFill>
                        </a:rPr>
                        <a:t>Below</a:t>
                      </a:r>
                      <a:endParaRPr lang="en-GB" sz="1200" dirty="0">
                        <a:solidFill>
                          <a:srgbClr val="4F4E50"/>
                        </a:solidFill>
                      </a:endParaRPr>
                    </a:p>
                  </a:txBody>
                  <a:tcPr marT="34290" marB="34290" anchor="ctr" anchorCtr="1"/>
                </a:tc>
              </a:tr>
            </a:tbl>
          </a:graphicData>
        </a:graphic>
      </p:graphicFrame>
    </p:spTree>
    <p:extLst>
      <p:ext uri="{BB962C8B-B14F-4D97-AF65-F5344CB8AC3E}">
        <p14:creationId xmlns:p14="http://schemas.microsoft.com/office/powerpoint/2010/main" val="298482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 for this session</a:t>
            </a:r>
            <a:endParaRPr lang="en-US" dirty="0"/>
          </a:p>
        </p:txBody>
      </p:sp>
      <p:sp>
        <p:nvSpPr>
          <p:cNvPr id="3" name="Content Placeholder 2"/>
          <p:cNvSpPr>
            <a:spLocks noGrp="1"/>
          </p:cNvSpPr>
          <p:nvPr>
            <p:ph sz="quarter" idx="11"/>
          </p:nvPr>
        </p:nvSpPr>
        <p:spPr>
          <a:xfrm>
            <a:off x="127156" y="818331"/>
            <a:ext cx="8500458" cy="3703157"/>
          </a:xfrm>
        </p:spPr>
        <p:txBody>
          <a:bodyPr/>
          <a:lstStyle/>
          <a:p>
            <a:pPr lvl="1"/>
            <a:r>
              <a:rPr lang="en-AU" sz="1600" dirty="0"/>
              <a:t>Investment outlook for 2015, </a:t>
            </a:r>
          </a:p>
          <a:p>
            <a:pPr lvl="3"/>
            <a:r>
              <a:rPr lang="en-AU" sz="1600" dirty="0"/>
              <a:t>Where are the opportunities?</a:t>
            </a:r>
          </a:p>
          <a:p>
            <a:pPr lvl="3"/>
            <a:r>
              <a:rPr lang="en-AU" sz="1600" dirty="0"/>
              <a:t>What are the risks?</a:t>
            </a:r>
          </a:p>
          <a:p>
            <a:pPr lvl="1"/>
            <a:endParaRPr lang="en-AU" sz="1600" dirty="0" smtClean="0"/>
          </a:p>
          <a:p>
            <a:pPr lvl="1"/>
            <a:r>
              <a:rPr lang="en-AU" sz="1600" dirty="0" smtClean="0"/>
              <a:t>Multi </a:t>
            </a:r>
            <a:r>
              <a:rPr lang="en-AU" sz="1600" dirty="0"/>
              <a:t>Asset Portfolio Construction </a:t>
            </a:r>
          </a:p>
          <a:p>
            <a:pPr lvl="3"/>
            <a:r>
              <a:rPr lang="en-AU" sz="1600" dirty="0"/>
              <a:t>Advanced techniques for portfolio construction; SAA, TAA, SS </a:t>
            </a:r>
          </a:p>
          <a:p>
            <a:pPr lvl="3"/>
            <a:r>
              <a:rPr lang="en-AU" sz="1600" dirty="0"/>
              <a:t>Insight into the theory behind these </a:t>
            </a:r>
            <a:r>
              <a:rPr lang="en-AU" sz="1600" dirty="0" smtClean="0"/>
              <a:t>techniques</a:t>
            </a:r>
            <a:endParaRPr lang="en-GB" sz="1600" dirty="0" smtClean="0"/>
          </a:p>
          <a:p>
            <a:pPr lvl="1"/>
            <a:endParaRPr lang="en-AU" sz="1600" dirty="0" smtClean="0"/>
          </a:p>
          <a:p>
            <a:pPr lvl="1"/>
            <a:r>
              <a:rPr lang="en-AU" sz="1600" dirty="0" smtClean="0"/>
              <a:t>How </a:t>
            </a:r>
            <a:r>
              <a:rPr lang="en-AU" sz="1600" dirty="0"/>
              <a:t>to convert market views into implementable portfolios in a structured way</a:t>
            </a:r>
            <a:endParaRPr lang="en-GB" sz="1600" dirty="0"/>
          </a:p>
          <a:p>
            <a:pPr lvl="1"/>
            <a:endParaRPr lang="en-AU" sz="1600" dirty="0" smtClean="0"/>
          </a:p>
          <a:p>
            <a:pPr lvl="1"/>
            <a:r>
              <a:rPr lang="en-AU" sz="1600" dirty="0" smtClean="0"/>
              <a:t>Investigate </a:t>
            </a:r>
            <a:r>
              <a:rPr lang="en-AU" sz="1600" dirty="0"/>
              <a:t>risk management techniques to stress test </a:t>
            </a:r>
            <a:r>
              <a:rPr lang="en-AU" sz="1600" dirty="0" smtClean="0"/>
              <a:t>portfolios</a:t>
            </a:r>
          </a:p>
          <a:p>
            <a:pPr marL="184126" lvl="1" indent="0">
              <a:buNone/>
            </a:pPr>
            <a:endParaRPr lang="en-GB" sz="1600" dirty="0"/>
          </a:p>
        </p:txBody>
      </p:sp>
      <p:sp>
        <p:nvSpPr>
          <p:cNvPr id="5"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Tree>
    <p:extLst>
      <p:ext uri="{BB962C8B-B14F-4D97-AF65-F5344CB8AC3E}">
        <p14:creationId xmlns:p14="http://schemas.microsoft.com/office/powerpoint/2010/main" val="4174476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Determine Strategic Asset Allocation</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only</a:t>
            </a:r>
          </a:p>
        </p:txBody>
      </p:sp>
      <p:sp>
        <p:nvSpPr>
          <p:cNvPr id="8" name="Content Placeholder 15"/>
          <p:cNvSpPr txBox="1">
            <a:spLocks/>
          </p:cNvSpPr>
          <p:nvPr/>
        </p:nvSpPr>
        <p:spPr>
          <a:xfrm>
            <a:off x="306058" y="1124881"/>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a:t> B. Asset Class Forecasts</a:t>
            </a:r>
          </a:p>
        </p:txBody>
      </p:sp>
      <p:sp>
        <p:nvSpPr>
          <p:cNvPr id="7" name="Content Placeholder 2"/>
          <p:cNvSpPr>
            <a:spLocks noGrp="1"/>
          </p:cNvSpPr>
          <p:nvPr>
            <p:ph sz="quarter" idx="11"/>
          </p:nvPr>
        </p:nvSpPr>
        <p:spPr>
          <a:xfrm>
            <a:off x="314836" y="824586"/>
            <a:ext cx="7330058" cy="339099"/>
          </a:xfrm>
        </p:spPr>
        <p:txBody>
          <a:bodyPr/>
          <a:lstStyle/>
          <a:p>
            <a:pPr lvl="0"/>
            <a:r>
              <a:rPr lang="en-GB" sz="1600" b="0" dirty="0"/>
              <a:t>I. Derive Asset Class </a:t>
            </a:r>
            <a:r>
              <a:rPr lang="en-GB" sz="1600" b="0" dirty="0" smtClean="0"/>
              <a:t>Assumptions</a:t>
            </a:r>
          </a:p>
        </p:txBody>
      </p:sp>
      <p:graphicFrame>
        <p:nvGraphicFramePr>
          <p:cNvPr id="12" name="Table 11"/>
          <p:cNvGraphicFramePr>
            <a:graphicFrameLocks noGrp="1"/>
          </p:cNvGraphicFramePr>
          <p:nvPr>
            <p:extLst>
              <p:ext uri="{D42A27DB-BD31-4B8C-83A1-F6EECF244321}">
                <p14:modId xmlns:p14="http://schemas.microsoft.com/office/powerpoint/2010/main" val="3624583518"/>
              </p:ext>
            </p:extLst>
          </p:nvPr>
        </p:nvGraphicFramePr>
        <p:xfrm>
          <a:off x="319059" y="1564087"/>
          <a:ext cx="8339315" cy="2957908"/>
        </p:xfrm>
        <a:graphic>
          <a:graphicData uri="http://schemas.openxmlformats.org/drawingml/2006/table">
            <a:tbl>
              <a:tblPr firstRow="1" bandRow="1">
                <a:tableStyleId>{21E4AEA4-8DFA-4A89-87EB-49C32662AFE0}</a:tableStyleId>
              </a:tblPr>
              <a:tblGrid>
                <a:gridCol w="1713052"/>
                <a:gridCol w="3937553"/>
                <a:gridCol w="1394679"/>
                <a:gridCol w="1294031"/>
              </a:tblGrid>
              <a:tr h="260789">
                <a:tc>
                  <a:txBody>
                    <a:bodyPr/>
                    <a:lstStyle/>
                    <a:p>
                      <a:r>
                        <a:rPr lang="en-GB" sz="1200" dirty="0" smtClean="0"/>
                        <a:t>Metric</a:t>
                      </a:r>
                      <a:endParaRPr lang="en-GB" sz="1200" dirty="0"/>
                    </a:p>
                  </a:txBody>
                  <a:tcPr marT="34290" marB="34290"/>
                </a:tc>
                <a:tc>
                  <a:txBody>
                    <a:bodyPr/>
                    <a:lstStyle/>
                    <a:p>
                      <a:r>
                        <a:rPr lang="en-GB" sz="1200" dirty="0" smtClean="0"/>
                        <a:t>Derivation</a:t>
                      </a:r>
                      <a:endParaRPr lang="en-GB" sz="1200" dirty="0"/>
                    </a:p>
                  </a:txBody>
                  <a:tcPr marT="34290" marB="34290"/>
                </a:tc>
                <a:tc>
                  <a:txBody>
                    <a:bodyPr/>
                    <a:lstStyle/>
                    <a:p>
                      <a:r>
                        <a:rPr lang="en-GB" sz="1200" dirty="0" smtClean="0"/>
                        <a:t>US</a:t>
                      </a:r>
                      <a:endParaRPr lang="en-GB" sz="1200" dirty="0"/>
                    </a:p>
                  </a:txBody>
                  <a:tcPr marT="34290" marB="34290" anchor="ctr" anchorCtr="1"/>
                </a:tc>
                <a:tc>
                  <a:txBody>
                    <a:bodyPr/>
                    <a:lstStyle/>
                    <a:p>
                      <a:r>
                        <a:rPr lang="en-GB" sz="1200" dirty="0" smtClean="0"/>
                        <a:t>EM</a:t>
                      </a:r>
                      <a:endParaRPr lang="en-GB" sz="1200" dirty="0"/>
                    </a:p>
                  </a:txBody>
                  <a:tcPr marT="34290" marB="34290" anchor="ctr" anchorCtr="1"/>
                </a:tc>
              </a:tr>
              <a:tr h="511061">
                <a:tc>
                  <a:txBody>
                    <a:bodyPr/>
                    <a:lstStyle/>
                    <a:p>
                      <a:r>
                        <a:rPr lang="en-GB" sz="1200" dirty="0" smtClean="0">
                          <a:solidFill>
                            <a:srgbClr val="4F4E50"/>
                          </a:solidFill>
                        </a:rPr>
                        <a:t>Dividend</a:t>
                      </a:r>
                      <a:r>
                        <a:rPr lang="en-GB" sz="1200" baseline="0" dirty="0" smtClean="0">
                          <a:solidFill>
                            <a:srgbClr val="4F4E50"/>
                          </a:solidFill>
                        </a:rPr>
                        <a:t> Yield</a:t>
                      </a:r>
                      <a:endParaRPr lang="en-GB" sz="1200" dirty="0">
                        <a:solidFill>
                          <a:srgbClr val="4F4E50"/>
                        </a:solidFill>
                      </a:endParaRPr>
                    </a:p>
                  </a:txBody>
                  <a:tcPr marT="34290" marB="34290" anchor="ctr"/>
                </a:tc>
                <a:tc>
                  <a:txBody>
                    <a:bodyPr/>
                    <a:lstStyle/>
                    <a:p>
                      <a:r>
                        <a:rPr lang="en-GB" sz="1200" dirty="0" smtClean="0">
                          <a:solidFill>
                            <a:srgbClr val="4F4E50"/>
                          </a:solidFill>
                        </a:rPr>
                        <a:t>Observed Dividend</a:t>
                      </a:r>
                      <a:r>
                        <a:rPr lang="en-GB" sz="1200" baseline="0" dirty="0" smtClean="0">
                          <a:solidFill>
                            <a:srgbClr val="4F4E50"/>
                          </a:solidFill>
                        </a:rPr>
                        <a:t> Yields</a:t>
                      </a:r>
                      <a:endParaRPr lang="en-GB" sz="1200" dirty="0">
                        <a:solidFill>
                          <a:srgbClr val="4F4E50"/>
                        </a:solidFill>
                      </a:endParaRPr>
                    </a:p>
                  </a:txBody>
                  <a:tcPr marT="34290" marB="34290" anchor="ctr"/>
                </a:tc>
                <a:tc>
                  <a:txBody>
                    <a:bodyPr/>
                    <a:lstStyle/>
                    <a:p>
                      <a:r>
                        <a:rPr lang="en-GB" sz="1200" dirty="0" smtClean="0">
                          <a:solidFill>
                            <a:srgbClr val="4F4E50"/>
                          </a:solidFill>
                        </a:rPr>
                        <a:t>2.0%</a:t>
                      </a:r>
                      <a:endParaRPr lang="en-GB" sz="1200" dirty="0">
                        <a:solidFill>
                          <a:srgbClr val="4F4E50"/>
                        </a:solidFill>
                      </a:endParaRPr>
                    </a:p>
                  </a:txBody>
                  <a:tcPr marT="34290" marB="34290" anchor="ctr" anchorCtr="1"/>
                </a:tc>
                <a:tc>
                  <a:txBody>
                    <a:bodyPr/>
                    <a:lstStyle/>
                    <a:p>
                      <a:r>
                        <a:rPr lang="en-GB" sz="1200" dirty="0" smtClean="0">
                          <a:solidFill>
                            <a:srgbClr val="4F4E50"/>
                          </a:solidFill>
                        </a:rPr>
                        <a:t>2.7%</a:t>
                      </a:r>
                      <a:endParaRPr lang="en-GB" sz="1200" dirty="0">
                        <a:solidFill>
                          <a:srgbClr val="4F4E50"/>
                        </a:solidFill>
                      </a:endParaRPr>
                    </a:p>
                  </a:txBody>
                  <a:tcPr marT="34290" marB="34290" anchor="ctr" anchorCtr="1"/>
                </a:tc>
              </a:tr>
              <a:tr h="435349">
                <a:tc>
                  <a:txBody>
                    <a:bodyPr/>
                    <a:lstStyle/>
                    <a:p>
                      <a:r>
                        <a:rPr lang="en-GB" sz="1200" dirty="0" smtClean="0">
                          <a:solidFill>
                            <a:srgbClr val="4F4E50"/>
                          </a:solidFill>
                        </a:rPr>
                        <a:t>Chang</a:t>
                      </a:r>
                      <a:r>
                        <a:rPr lang="en-GB" sz="1200" baseline="0" dirty="0" smtClean="0">
                          <a:solidFill>
                            <a:srgbClr val="4F4E50"/>
                          </a:solidFill>
                        </a:rPr>
                        <a:t>e in Valuation</a:t>
                      </a:r>
                      <a:endParaRPr lang="en-GB" sz="1200" dirty="0">
                        <a:solidFill>
                          <a:srgbClr val="4F4E50"/>
                        </a:solidFill>
                      </a:endParaRPr>
                    </a:p>
                  </a:txBody>
                  <a:tcPr marT="34290" marB="34290" anchor="ctr"/>
                </a:tc>
                <a:tc>
                  <a:txBody>
                    <a:bodyPr/>
                    <a:lstStyle/>
                    <a:p>
                      <a:r>
                        <a:rPr lang="en-GB" sz="1200" dirty="0" smtClean="0">
                          <a:solidFill>
                            <a:srgbClr val="4F4E50"/>
                          </a:solidFill>
                        </a:rPr>
                        <a:t>PE Multiples</a:t>
                      </a:r>
                      <a:r>
                        <a:rPr lang="en-GB" sz="1200" baseline="0" dirty="0" smtClean="0">
                          <a:solidFill>
                            <a:srgbClr val="4F4E50"/>
                          </a:solidFill>
                        </a:rPr>
                        <a:t> vs long run sustainable levels</a:t>
                      </a:r>
                      <a:endParaRPr lang="en-GB" sz="1200" dirty="0">
                        <a:solidFill>
                          <a:srgbClr val="4F4E50"/>
                        </a:solidFill>
                      </a:endParaRPr>
                    </a:p>
                  </a:txBody>
                  <a:tcPr marT="34290" marB="34290" anchor="ctr"/>
                </a:tc>
                <a:tc>
                  <a:txBody>
                    <a:bodyPr/>
                    <a:lstStyle/>
                    <a:p>
                      <a:r>
                        <a:rPr lang="en-GB" sz="1200" dirty="0" smtClean="0">
                          <a:solidFill>
                            <a:srgbClr val="4F4E50"/>
                          </a:solidFill>
                        </a:rPr>
                        <a:t>-1.8%</a:t>
                      </a:r>
                      <a:endParaRPr lang="en-GB" sz="1200" dirty="0">
                        <a:solidFill>
                          <a:srgbClr val="4F4E50"/>
                        </a:solidFill>
                      </a:endParaRPr>
                    </a:p>
                  </a:txBody>
                  <a:tcPr marT="34290" marB="34290" anchor="ctr" anchorCtr="1"/>
                </a:tc>
                <a:tc>
                  <a:txBody>
                    <a:bodyPr/>
                    <a:lstStyle/>
                    <a:p>
                      <a:r>
                        <a:rPr lang="en-GB" sz="1200" dirty="0" smtClean="0">
                          <a:solidFill>
                            <a:srgbClr val="4F4E50"/>
                          </a:solidFill>
                        </a:rPr>
                        <a:t>0.9%</a:t>
                      </a:r>
                      <a:endParaRPr lang="en-GB" sz="1200" dirty="0">
                        <a:solidFill>
                          <a:srgbClr val="4F4E50"/>
                        </a:solidFill>
                      </a:endParaRPr>
                    </a:p>
                  </a:txBody>
                  <a:tcPr marT="34290" marB="34290" anchor="ctr" anchorCtr="1"/>
                </a:tc>
              </a:tr>
              <a:tr h="483020">
                <a:tc>
                  <a:txBody>
                    <a:bodyPr/>
                    <a:lstStyle/>
                    <a:p>
                      <a:r>
                        <a:rPr lang="en-GB" sz="1200" dirty="0" smtClean="0">
                          <a:solidFill>
                            <a:srgbClr val="4F4E50"/>
                          </a:solidFill>
                        </a:rPr>
                        <a:t>Earnings</a:t>
                      </a:r>
                      <a:endParaRPr lang="en-GB" sz="1200" dirty="0">
                        <a:solidFill>
                          <a:srgbClr val="4F4E50"/>
                        </a:solidFill>
                      </a:endParaRPr>
                    </a:p>
                  </a:txBody>
                  <a:tcPr marT="34290" marB="34290" anchor="ctr"/>
                </a:tc>
                <a:tc>
                  <a:txBody>
                    <a:bodyPr/>
                    <a:lstStyle/>
                    <a:p>
                      <a:r>
                        <a:rPr lang="en-GB" sz="1200" dirty="0" smtClean="0">
                          <a:solidFill>
                            <a:srgbClr val="4F4E50"/>
                          </a:solidFill>
                        </a:rPr>
                        <a:t>Nominal GDP</a:t>
                      </a:r>
                      <a:r>
                        <a:rPr lang="en-GB" sz="1200" baseline="0" dirty="0" smtClean="0">
                          <a:solidFill>
                            <a:srgbClr val="4F4E50"/>
                          </a:solidFill>
                        </a:rPr>
                        <a:t> Growth +/- trend earnings vs long term average</a:t>
                      </a:r>
                      <a:endParaRPr lang="en-GB" sz="1200" dirty="0">
                        <a:solidFill>
                          <a:srgbClr val="4F4E50"/>
                        </a:solidFill>
                      </a:endParaRPr>
                    </a:p>
                  </a:txBody>
                  <a:tcPr marT="34290" marB="34290" anchor="ctr"/>
                </a:tc>
                <a:tc>
                  <a:txBody>
                    <a:bodyPr/>
                    <a:lstStyle/>
                    <a:p>
                      <a:r>
                        <a:rPr lang="en-GB" sz="1200" dirty="0" smtClean="0">
                          <a:solidFill>
                            <a:srgbClr val="4F4E50"/>
                          </a:solidFill>
                        </a:rPr>
                        <a:t>4.0%</a:t>
                      </a:r>
                      <a:endParaRPr lang="en-GB" sz="1200" dirty="0">
                        <a:solidFill>
                          <a:srgbClr val="4F4E50"/>
                        </a:solidFill>
                      </a:endParaRPr>
                    </a:p>
                  </a:txBody>
                  <a:tcPr marT="34290" marB="34290" anchor="ctr" anchorCtr="1"/>
                </a:tc>
                <a:tc>
                  <a:txBody>
                    <a:bodyPr/>
                    <a:lstStyle/>
                    <a:p>
                      <a:r>
                        <a:rPr lang="en-GB" sz="1200" dirty="0" smtClean="0">
                          <a:solidFill>
                            <a:srgbClr val="4F4E50"/>
                          </a:solidFill>
                        </a:rPr>
                        <a:t>6.2%</a:t>
                      </a:r>
                      <a:endParaRPr lang="en-GB" sz="1200" dirty="0">
                        <a:solidFill>
                          <a:srgbClr val="4F4E50"/>
                        </a:solidFill>
                      </a:endParaRPr>
                    </a:p>
                  </a:txBody>
                  <a:tcPr marT="34290" marB="34290" anchor="ctr" anchorCtr="1"/>
                </a:tc>
              </a:tr>
              <a:tr h="483020">
                <a:tc>
                  <a:txBody>
                    <a:bodyPr/>
                    <a:lstStyle/>
                    <a:p>
                      <a:r>
                        <a:rPr lang="en-GB" sz="1200" dirty="0" smtClean="0">
                          <a:solidFill>
                            <a:srgbClr val="4F4E50"/>
                          </a:solidFill>
                        </a:rPr>
                        <a:t>Subjective</a:t>
                      </a:r>
                      <a:r>
                        <a:rPr lang="en-GB" sz="1200" baseline="0" dirty="0" smtClean="0">
                          <a:solidFill>
                            <a:srgbClr val="4F4E50"/>
                          </a:solidFill>
                        </a:rPr>
                        <a:t> Overlay</a:t>
                      </a:r>
                      <a:endParaRPr lang="en-GB" sz="1200" dirty="0">
                        <a:solidFill>
                          <a:srgbClr val="4F4E50"/>
                        </a:solidFill>
                      </a:endParaRPr>
                    </a:p>
                  </a:txBody>
                  <a:tcPr marT="34290" marB="34290" anchor="ctr"/>
                </a:tc>
                <a:tc>
                  <a:txBody>
                    <a:bodyPr/>
                    <a:lstStyle/>
                    <a:p>
                      <a:r>
                        <a:rPr lang="en-GB" sz="1200" dirty="0" smtClean="0">
                          <a:solidFill>
                            <a:srgbClr val="4F4E50"/>
                          </a:solidFill>
                        </a:rPr>
                        <a:t>Adjustments for Relativities across</a:t>
                      </a:r>
                      <a:r>
                        <a:rPr lang="en-GB" sz="1200" baseline="0" dirty="0" smtClean="0">
                          <a:solidFill>
                            <a:srgbClr val="4F4E50"/>
                          </a:solidFill>
                        </a:rPr>
                        <a:t> markets</a:t>
                      </a:r>
                      <a:endParaRPr lang="en-GB" sz="1200" dirty="0">
                        <a:solidFill>
                          <a:srgbClr val="4F4E50"/>
                        </a:solidFill>
                      </a:endParaRPr>
                    </a:p>
                  </a:txBody>
                  <a:tcPr marT="34290" marB="34290" anchor="ctr"/>
                </a:tc>
                <a:tc>
                  <a:txBody>
                    <a:bodyPr/>
                    <a:lstStyle/>
                    <a:p>
                      <a:r>
                        <a:rPr lang="en-GB" sz="1200" dirty="0" smtClean="0">
                          <a:solidFill>
                            <a:srgbClr val="4F4E50"/>
                          </a:solidFill>
                        </a:rPr>
                        <a:t>0.8%</a:t>
                      </a:r>
                      <a:endParaRPr lang="en-GB" sz="1200" dirty="0">
                        <a:solidFill>
                          <a:srgbClr val="4F4E50"/>
                        </a:solidFill>
                      </a:endParaRPr>
                    </a:p>
                  </a:txBody>
                  <a:tcPr marT="34290" marB="34290" anchor="ctr" anchorCtr="1"/>
                </a:tc>
                <a:tc>
                  <a:txBody>
                    <a:bodyPr/>
                    <a:lstStyle/>
                    <a:p>
                      <a:r>
                        <a:rPr lang="en-GB" sz="1200" dirty="0" smtClean="0">
                          <a:solidFill>
                            <a:srgbClr val="4F4E50"/>
                          </a:solidFill>
                        </a:rPr>
                        <a:t>+0.3%</a:t>
                      </a:r>
                      <a:endParaRPr lang="en-GB" sz="1200" dirty="0">
                        <a:solidFill>
                          <a:srgbClr val="4F4E50"/>
                        </a:solidFill>
                      </a:endParaRPr>
                    </a:p>
                  </a:txBody>
                  <a:tcPr marT="34290" marB="34290" anchor="ctr" anchorCtr="1"/>
                </a:tc>
              </a:tr>
              <a:tr h="483020">
                <a:tc>
                  <a:txBody>
                    <a:bodyPr/>
                    <a:lstStyle/>
                    <a:p>
                      <a:r>
                        <a:rPr lang="en-GB" sz="1200" dirty="0" smtClean="0">
                          <a:solidFill>
                            <a:srgbClr val="4F4E50"/>
                          </a:solidFill>
                        </a:rPr>
                        <a:t>Currency Impact</a:t>
                      </a:r>
                      <a:endParaRPr lang="en-GB" sz="1200" dirty="0">
                        <a:solidFill>
                          <a:srgbClr val="4F4E50"/>
                        </a:solidFill>
                      </a:endParaRPr>
                    </a:p>
                  </a:txBody>
                  <a:tcPr marT="34290" marB="34290" anchor="ctr"/>
                </a:tc>
                <a:tc>
                  <a:txBody>
                    <a:bodyPr/>
                    <a:lstStyle/>
                    <a:p>
                      <a:r>
                        <a:rPr lang="en-GB" sz="1200" dirty="0" smtClean="0">
                          <a:solidFill>
                            <a:srgbClr val="4F4E50"/>
                          </a:solidFill>
                        </a:rPr>
                        <a:t>All forecasts</a:t>
                      </a:r>
                      <a:r>
                        <a:rPr lang="en-GB" sz="1200" baseline="0" dirty="0" smtClean="0">
                          <a:solidFill>
                            <a:srgbClr val="4F4E50"/>
                          </a:solidFill>
                        </a:rPr>
                        <a:t> derived in common currency (USD)</a:t>
                      </a:r>
                      <a:endParaRPr lang="en-GB" sz="1200" dirty="0">
                        <a:solidFill>
                          <a:srgbClr val="4F4E50"/>
                        </a:solidFill>
                      </a:endParaRPr>
                    </a:p>
                  </a:txBody>
                  <a:tcPr marT="34290" marB="34290" anchor="ctr"/>
                </a:tc>
                <a:tc>
                  <a:txBody>
                    <a:bodyPr/>
                    <a:lstStyle/>
                    <a:p>
                      <a:r>
                        <a:rPr lang="en-GB" sz="1200" dirty="0" smtClean="0">
                          <a:solidFill>
                            <a:srgbClr val="4F4E50"/>
                          </a:solidFill>
                        </a:rPr>
                        <a:t>0.0%</a:t>
                      </a:r>
                      <a:endParaRPr lang="en-GB" sz="1200" dirty="0">
                        <a:solidFill>
                          <a:srgbClr val="4F4E50"/>
                        </a:solidFill>
                      </a:endParaRPr>
                    </a:p>
                  </a:txBody>
                  <a:tcPr marT="34290" marB="34290" anchor="ctr" anchorCtr="1"/>
                </a:tc>
                <a:tc>
                  <a:txBody>
                    <a:bodyPr/>
                    <a:lstStyle/>
                    <a:p>
                      <a:r>
                        <a:rPr lang="en-GB" sz="1200" dirty="0" smtClean="0">
                          <a:solidFill>
                            <a:srgbClr val="4F4E50"/>
                          </a:solidFill>
                        </a:rPr>
                        <a:t>-3.7%</a:t>
                      </a:r>
                      <a:endParaRPr lang="en-GB" sz="1200" dirty="0">
                        <a:solidFill>
                          <a:srgbClr val="4F4E50"/>
                        </a:solidFill>
                      </a:endParaRPr>
                    </a:p>
                  </a:txBody>
                  <a:tcPr marT="34290" marB="34290" anchor="ctr" anchorCtr="1"/>
                </a:tc>
              </a:tr>
              <a:tr h="301649">
                <a:tc>
                  <a:txBody>
                    <a:bodyPr/>
                    <a:lstStyle/>
                    <a:p>
                      <a:endParaRPr lang="en-GB" sz="1200" dirty="0">
                        <a:solidFill>
                          <a:srgbClr val="4F4E50"/>
                        </a:solidFill>
                      </a:endParaRPr>
                    </a:p>
                  </a:txBody>
                  <a:tcPr marT="34290" marB="34290" anchor="ctr"/>
                </a:tc>
                <a:tc>
                  <a:txBody>
                    <a:bodyPr/>
                    <a:lstStyle/>
                    <a:p>
                      <a:endParaRPr lang="en-GB" sz="1200" dirty="0">
                        <a:solidFill>
                          <a:srgbClr val="4F4E50"/>
                        </a:solidFill>
                      </a:endParaRPr>
                    </a:p>
                  </a:txBody>
                  <a:tcPr marT="34290" marB="34290" anchor="ctr"/>
                </a:tc>
                <a:tc>
                  <a:txBody>
                    <a:bodyPr/>
                    <a:lstStyle/>
                    <a:p>
                      <a:r>
                        <a:rPr lang="en-GB" sz="1200" dirty="0" smtClean="0">
                          <a:solidFill>
                            <a:srgbClr val="4F4E50"/>
                          </a:solidFill>
                        </a:rPr>
                        <a:t>5.0%</a:t>
                      </a:r>
                      <a:endParaRPr lang="en-GB" sz="1200" dirty="0">
                        <a:solidFill>
                          <a:srgbClr val="4F4E50"/>
                        </a:solidFill>
                      </a:endParaRPr>
                    </a:p>
                  </a:txBody>
                  <a:tcPr marT="34290" marB="34290" anchor="ctr" anchorCtr="1"/>
                </a:tc>
                <a:tc>
                  <a:txBody>
                    <a:bodyPr/>
                    <a:lstStyle/>
                    <a:p>
                      <a:r>
                        <a:rPr lang="en-GB" sz="1200" dirty="0" smtClean="0">
                          <a:solidFill>
                            <a:srgbClr val="4F4E50"/>
                          </a:solidFill>
                        </a:rPr>
                        <a:t>5.5%</a:t>
                      </a:r>
                      <a:endParaRPr lang="en-GB" sz="1200" dirty="0">
                        <a:solidFill>
                          <a:srgbClr val="4F4E50"/>
                        </a:solidFill>
                      </a:endParaRPr>
                    </a:p>
                  </a:txBody>
                  <a:tcPr marT="34290" marB="34290" anchor="ctr" anchorCtr="1"/>
                </a:tc>
              </a:tr>
            </a:tbl>
          </a:graphicData>
        </a:graphic>
      </p:graphicFrame>
    </p:spTree>
    <p:extLst>
      <p:ext uri="{BB962C8B-B14F-4D97-AF65-F5344CB8AC3E}">
        <p14:creationId xmlns:p14="http://schemas.microsoft.com/office/powerpoint/2010/main" val="3419603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29"/>
          <a:stretch/>
        </p:blipFill>
        <p:spPr bwMode="auto">
          <a:xfrm>
            <a:off x="2142033" y="1955328"/>
            <a:ext cx="4664552" cy="266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1. Determine Strategic Asset Allocation</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a:t>
            </a:r>
            <a:r>
              <a:rPr lang="en-AU" sz="700" b="0" dirty="0" smtClean="0">
                <a:solidFill>
                  <a:srgbClr val="464646"/>
                </a:solidFill>
                <a:latin typeface="HelveticaNeue-ThinCond"/>
              </a:rPr>
              <a:t>BlackRock</a:t>
            </a:r>
            <a:r>
              <a:rPr lang="en-AU" sz="700" b="0" dirty="0">
                <a:solidFill>
                  <a:srgbClr val="464646"/>
                </a:solidFill>
                <a:latin typeface="HelveticaNeue-ThinCond"/>
              </a:rPr>
              <a:t> </a:t>
            </a:r>
            <a:r>
              <a:rPr lang="en-AU" sz="700" b="0" dirty="0" smtClean="0">
                <a:solidFill>
                  <a:srgbClr val="464646"/>
                </a:solidFill>
                <a:latin typeface="HelveticaNeue-ThinCond"/>
              </a:rPr>
              <a:t>Solutions</a:t>
            </a:r>
            <a:endParaRPr lang="en-AU" sz="700" b="0" dirty="0">
              <a:solidFill>
                <a:srgbClr val="464646"/>
              </a:solidFill>
              <a:latin typeface="HelveticaNeue-ThinCond"/>
            </a:endParaRPr>
          </a:p>
        </p:txBody>
      </p:sp>
      <p:sp>
        <p:nvSpPr>
          <p:cNvPr id="8" name="Content Placeholder 15"/>
          <p:cNvSpPr txBox="1">
            <a:spLocks/>
          </p:cNvSpPr>
          <p:nvPr/>
        </p:nvSpPr>
        <p:spPr>
          <a:xfrm>
            <a:off x="306058" y="1124881"/>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a:t> B. Asset Class Forecasts</a:t>
            </a:r>
          </a:p>
        </p:txBody>
      </p:sp>
      <p:sp>
        <p:nvSpPr>
          <p:cNvPr id="7" name="Content Placeholder 2"/>
          <p:cNvSpPr>
            <a:spLocks noGrp="1"/>
          </p:cNvSpPr>
          <p:nvPr>
            <p:ph sz="quarter" idx="11"/>
          </p:nvPr>
        </p:nvSpPr>
        <p:spPr>
          <a:xfrm>
            <a:off x="314836" y="824586"/>
            <a:ext cx="7330058" cy="339099"/>
          </a:xfrm>
        </p:spPr>
        <p:txBody>
          <a:bodyPr/>
          <a:lstStyle/>
          <a:p>
            <a:pPr lvl="0"/>
            <a:r>
              <a:rPr lang="en-GB" sz="1600" b="0" dirty="0"/>
              <a:t>I. Derive Asset Class </a:t>
            </a:r>
            <a:r>
              <a:rPr lang="en-GB" sz="1600" b="0" dirty="0" smtClean="0"/>
              <a:t>Assumptions</a:t>
            </a:r>
          </a:p>
        </p:txBody>
      </p:sp>
      <p:sp>
        <p:nvSpPr>
          <p:cNvPr id="9" name="Content Placeholder 15"/>
          <p:cNvSpPr txBox="1">
            <a:spLocks/>
          </p:cNvSpPr>
          <p:nvPr/>
        </p:nvSpPr>
        <p:spPr>
          <a:xfrm>
            <a:off x="306058" y="1506517"/>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smtClean="0"/>
              <a:t>5 </a:t>
            </a:r>
            <a:r>
              <a:rPr lang="en-GB" sz="1600" b="1" dirty="0"/>
              <a:t>Year Risk and Return Assumptions</a:t>
            </a:r>
          </a:p>
        </p:txBody>
      </p:sp>
    </p:spTree>
    <p:extLst>
      <p:ext uri="{BB962C8B-B14F-4D97-AF65-F5344CB8AC3E}">
        <p14:creationId xmlns:p14="http://schemas.microsoft.com/office/powerpoint/2010/main" val="4048426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Determine Strategic Asset Allocation</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only</a:t>
            </a:r>
          </a:p>
        </p:txBody>
      </p:sp>
      <p:sp>
        <p:nvSpPr>
          <p:cNvPr id="8" name="Content Placeholder 15"/>
          <p:cNvSpPr txBox="1">
            <a:spLocks/>
          </p:cNvSpPr>
          <p:nvPr/>
        </p:nvSpPr>
        <p:spPr>
          <a:xfrm>
            <a:off x="306058" y="1124881"/>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a:t> C. Asset Class Correlations</a:t>
            </a:r>
          </a:p>
        </p:txBody>
      </p:sp>
      <p:sp>
        <p:nvSpPr>
          <p:cNvPr id="7" name="Content Placeholder 2"/>
          <p:cNvSpPr>
            <a:spLocks noGrp="1"/>
          </p:cNvSpPr>
          <p:nvPr>
            <p:ph sz="quarter" idx="11"/>
          </p:nvPr>
        </p:nvSpPr>
        <p:spPr>
          <a:xfrm>
            <a:off x="314836" y="824586"/>
            <a:ext cx="7330058" cy="339099"/>
          </a:xfrm>
        </p:spPr>
        <p:txBody>
          <a:bodyPr/>
          <a:lstStyle/>
          <a:p>
            <a:pPr lvl="0"/>
            <a:r>
              <a:rPr lang="en-GB" sz="1600" b="0" dirty="0"/>
              <a:t>I. Derive Asset Class </a:t>
            </a:r>
            <a:r>
              <a:rPr lang="en-GB" sz="1600" b="0" dirty="0" smtClean="0"/>
              <a:t>Assumptions</a:t>
            </a:r>
          </a:p>
        </p:txBody>
      </p:sp>
      <p:graphicFrame>
        <p:nvGraphicFramePr>
          <p:cNvPr id="12" name="Table 11"/>
          <p:cNvGraphicFramePr>
            <a:graphicFrameLocks noGrp="1"/>
          </p:cNvGraphicFramePr>
          <p:nvPr>
            <p:extLst>
              <p:ext uri="{D42A27DB-BD31-4B8C-83A1-F6EECF244321}">
                <p14:modId xmlns:p14="http://schemas.microsoft.com/office/powerpoint/2010/main" val="354148508"/>
              </p:ext>
            </p:extLst>
          </p:nvPr>
        </p:nvGraphicFramePr>
        <p:xfrm>
          <a:off x="301211" y="1632729"/>
          <a:ext cx="8363418" cy="2793722"/>
        </p:xfrm>
        <a:graphic>
          <a:graphicData uri="http://schemas.openxmlformats.org/drawingml/2006/table">
            <a:tbl>
              <a:tblPr firstRow="1" firstCol="1" bandRow="1"/>
              <a:tblGrid>
                <a:gridCol w="597387"/>
                <a:gridCol w="597387"/>
                <a:gridCol w="597387"/>
                <a:gridCol w="597387"/>
                <a:gridCol w="597387"/>
                <a:gridCol w="597387"/>
                <a:gridCol w="597387"/>
                <a:gridCol w="597387"/>
                <a:gridCol w="597387"/>
                <a:gridCol w="597387"/>
                <a:gridCol w="597387"/>
                <a:gridCol w="597387"/>
                <a:gridCol w="597387"/>
                <a:gridCol w="597387"/>
              </a:tblGrid>
              <a:tr h="361938">
                <a:tc>
                  <a:txBody>
                    <a:bodyPr/>
                    <a:lstStyle/>
                    <a:p>
                      <a:pPr algn="l" fontAlgn="b"/>
                      <a:r>
                        <a:rPr lang="en-GB" sz="1100" b="0" i="0" u="none" strike="noStrike" dirty="0">
                          <a:solidFill>
                            <a:srgbClr val="000000"/>
                          </a:solidFill>
                          <a:effectLst/>
                          <a:latin typeface="Arial"/>
                        </a:rPr>
                        <a:t> </a:t>
                      </a:r>
                    </a:p>
                  </a:txBody>
                  <a:tcPr marL="9482" marR="9482" marT="948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000" b="1" i="0" u="none" strike="noStrike" dirty="0">
                          <a:solidFill>
                            <a:srgbClr val="4F4E50"/>
                          </a:solidFill>
                          <a:effectLst/>
                          <a:latin typeface="Arial"/>
                        </a:rPr>
                        <a:t>AUEQ</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4F4E50"/>
                          </a:solidFill>
                          <a:effectLst/>
                          <a:latin typeface="Arial"/>
                        </a:rPr>
                        <a:t>INEQ</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4F4E50"/>
                          </a:solidFill>
                          <a:effectLst/>
                          <a:latin typeface="Arial"/>
                        </a:rPr>
                        <a:t>INEQH</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4F4E50"/>
                          </a:solidFill>
                          <a:effectLst/>
                          <a:latin typeface="Arial"/>
                        </a:rPr>
                        <a:t>EMEQ</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4F4E50"/>
                          </a:solidFill>
                          <a:effectLst/>
                          <a:latin typeface="Arial"/>
                        </a:rPr>
                        <a:t>AUB</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4F4E50"/>
                          </a:solidFill>
                          <a:effectLst/>
                          <a:latin typeface="Arial"/>
                        </a:rPr>
                        <a:t>AUILB</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4F4E50"/>
                          </a:solidFill>
                          <a:effectLst/>
                          <a:latin typeface="Arial"/>
                        </a:rPr>
                        <a:t>INB</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4F4E50"/>
                          </a:solidFill>
                          <a:effectLst/>
                          <a:latin typeface="Arial"/>
                        </a:rPr>
                        <a:t>INCR</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4F4E50"/>
                          </a:solidFill>
                          <a:effectLst/>
                          <a:latin typeface="Arial"/>
                        </a:rPr>
                        <a:t>INHY</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4F4E50"/>
                          </a:solidFill>
                          <a:effectLst/>
                          <a:latin typeface="Arial"/>
                        </a:rPr>
                        <a:t>EMBH</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4F4E50"/>
                          </a:solidFill>
                          <a:effectLst/>
                          <a:latin typeface="Arial"/>
                        </a:rPr>
                        <a:t>AUREIT</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4F4E50"/>
                          </a:solidFill>
                          <a:effectLst/>
                          <a:latin typeface="Arial"/>
                        </a:rPr>
                        <a:t>INREIT</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4F4E50"/>
                          </a:solidFill>
                          <a:effectLst/>
                          <a:latin typeface="Arial"/>
                        </a:rPr>
                        <a:t>INFR</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r>
              <a:tr h="185946">
                <a:tc>
                  <a:txBody>
                    <a:bodyPr/>
                    <a:lstStyle/>
                    <a:p>
                      <a:pPr algn="l" rtl="0" fontAlgn="ctr"/>
                      <a:r>
                        <a:rPr lang="en-GB" sz="1000" b="1" i="0" u="none" strike="noStrike" dirty="0">
                          <a:solidFill>
                            <a:srgbClr val="4F4E50"/>
                          </a:solidFill>
                          <a:effectLst/>
                          <a:latin typeface="Arial"/>
                        </a:rPr>
                        <a:t>AUEQ</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dirty="0">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0.8</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230E"/>
                    </a:solidFill>
                  </a:tcPr>
                </a:tc>
                <a:tc>
                  <a:txBody>
                    <a:bodyPr/>
                    <a:lstStyle/>
                    <a:p>
                      <a:pPr algn="ctr" rtl="0" fontAlgn="ctr"/>
                      <a:r>
                        <a:rPr lang="en-GB" sz="1000" b="1" i="0" u="none" strike="noStrike">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0.4</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6828"/>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r>
              <a:tr h="185946">
                <a:tc>
                  <a:txBody>
                    <a:bodyPr/>
                    <a:lstStyle/>
                    <a:p>
                      <a:pPr algn="l" rtl="0" fontAlgn="ctr"/>
                      <a:r>
                        <a:rPr lang="en-GB" sz="1000" b="1" i="0" u="none" strike="noStrike" dirty="0">
                          <a:solidFill>
                            <a:srgbClr val="4F4E50"/>
                          </a:solidFill>
                          <a:effectLst/>
                          <a:latin typeface="Arial"/>
                        </a:rPr>
                        <a:t>INEQ</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dirty="0">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dirty="0">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dirty="0">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r>
              <a:tr h="185946">
                <a:tc>
                  <a:txBody>
                    <a:bodyPr/>
                    <a:lstStyle/>
                    <a:p>
                      <a:pPr algn="l" rtl="0" fontAlgn="ctr"/>
                      <a:r>
                        <a:rPr lang="en-GB" sz="1000" b="1" i="0" u="none" strike="noStrike" dirty="0">
                          <a:solidFill>
                            <a:srgbClr val="4F4E50"/>
                          </a:solidFill>
                          <a:effectLst/>
                          <a:latin typeface="Arial"/>
                        </a:rPr>
                        <a:t>INEQH</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0.8</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230E"/>
                    </a:solidFill>
                  </a:tcPr>
                </a:tc>
                <a:tc>
                  <a:txBody>
                    <a:bodyPr/>
                    <a:lstStyle/>
                    <a:p>
                      <a:pPr algn="ctr" rtl="0" fontAlgn="ctr"/>
                      <a:r>
                        <a:rPr lang="en-GB" sz="1000" b="1" i="0" u="none" strike="noStrike">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dirty="0">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0.3</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7A2F"/>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r>
              <a:tr h="185946">
                <a:tc>
                  <a:txBody>
                    <a:bodyPr/>
                    <a:lstStyle/>
                    <a:p>
                      <a:pPr algn="l" rtl="0" fontAlgn="ctr"/>
                      <a:r>
                        <a:rPr lang="en-GB" sz="1000" b="1" i="0" u="none" strike="noStrike" dirty="0">
                          <a:solidFill>
                            <a:srgbClr val="4F4E50"/>
                          </a:solidFill>
                          <a:effectLst/>
                          <a:latin typeface="Arial"/>
                        </a:rPr>
                        <a:t>EMEQ</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c>
                  <a:txBody>
                    <a:bodyPr/>
                    <a:lstStyle/>
                    <a:p>
                      <a:pPr algn="ctr" rtl="0" fontAlgn="ctr"/>
                      <a:r>
                        <a:rPr lang="en-GB" sz="1000" b="1" i="0" u="none" strike="noStrike">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dirty="0">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dirty="0">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0.4</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6828"/>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r>
              <a:tr h="185946">
                <a:tc>
                  <a:txBody>
                    <a:bodyPr/>
                    <a:lstStyle/>
                    <a:p>
                      <a:pPr algn="l" rtl="0" fontAlgn="ctr"/>
                      <a:r>
                        <a:rPr lang="en-GB" sz="1000" b="1" i="0" u="none" strike="noStrike" dirty="0">
                          <a:solidFill>
                            <a:srgbClr val="4F4E50"/>
                          </a:solidFill>
                          <a:effectLst/>
                          <a:latin typeface="Arial"/>
                        </a:rPr>
                        <a:t>AUB</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dirty="0">
                          <a:solidFill>
                            <a:srgbClr val="FFFFFF"/>
                          </a:solidFill>
                          <a:effectLst/>
                          <a:latin typeface="Arial"/>
                        </a:rPr>
                        <a:t>0.4</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6828"/>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r>
              <a:tr h="185946">
                <a:tc>
                  <a:txBody>
                    <a:bodyPr/>
                    <a:lstStyle/>
                    <a:p>
                      <a:pPr algn="l" rtl="0" fontAlgn="ctr"/>
                      <a:r>
                        <a:rPr lang="en-GB" sz="1000" b="1" i="0" u="none" strike="noStrike">
                          <a:solidFill>
                            <a:srgbClr val="4F4E50"/>
                          </a:solidFill>
                          <a:effectLst/>
                          <a:latin typeface="Arial"/>
                        </a:rPr>
                        <a:t>AUILB</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c>
                  <a:txBody>
                    <a:bodyPr/>
                    <a:lstStyle/>
                    <a:p>
                      <a:pPr algn="ctr" rtl="0" fontAlgn="ctr"/>
                      <a:r>
                        <a:rPr lang="en-GB" sz="1000" b="1" i="0" u="none" strike="noStrike">
                          <a:solidFill>
                            <a:srgbClr val="FFFFFF"/>
                          </a:solidFill>
                          <a:effectLst/>
                          <a:latin typeface="Arial"/>
                        </a:rPr>
                        <a:t>0.3</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7A2F"/>
                    </a:solidFill>
                  </a:tcPr>
                </a:tc>
                <a:tc>
                  <a:txBody>
                    <a:bodyPr/>
                    <a:lstStyle/>
                    <a:p>
                      <a:pPr algn="ctr" rtl="0" fontAlgn="ctr"/>
                      <a:r>
                        <a:rPr lang="en-GB" sz="1000" b="1" i="0" u="none" strike="noStrike" dirty="0">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r>
              <a:tr h="185946">
                <a:tc>
                  <a:txBody>
                    <a:bodyPr/>
                    <a:lstStyle/>
                    <a:p>
                      <a:pPr algn="l" rtl="0" fontAlgn="ctr"/>
                      <a:r>
                        <a:rPr lang="en-GB" sz="1000" b="1" i="0" u="none" strike="noStrike" dirty="0">
                          <a:solidFill>
                            <a:srgbClr val="4F4E50"/>
                          </a:solidFill>
                          <a:effectLst/>
                          <a:latin typeface="Arial"/>
                        </a:rPr>
                        <a:t>INB</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F4A"/>
                    </a:solidFill>
                  </a:tcPr>
                </a:tc>
                <a:tc>
                  <a:txBody>
                    <a:bodyPr/>
                    <a:lstStyle/>
                    <a:p>
                      <a:pPr algn="ctr" rtl="0" fontAlgn="ctr"/>
                      <a:r>
                        <a:rPr lang="en-GB" sz="1000" b="1" i="0" u="none" strike="noStrike">
                          <a:solidFill>
                            <a:srgbClr val="FFFFFF"/>
                          </a:solidFill>
                          <a:effectLst/>
                          <a:latin typeface="Arial"/>
                        </a:rPr>
                        <a:t>0.7</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3414"/>
                    </a:solidFill>
                  </a:tcPr>
                </a:tc>
                <a:tc>
                  <a:txBody>
                    <a:bodyPr/>
                    <a:lstStyle/>
                    <a:p>
                      <a:pPr algn="ctr" rtl="0" fontAlgn="ctr"/>
                      <a:r>
                        <a:rPr lang="en-GB" sz="1000" b="1" i="0" u="none" strike="noStrike">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c>
                  <a:txBody>
                    <a:bodyPr/>
                    <a:lstStyle/>
                    <a:p>
                      <a:pPr algn="ctr" rtl="0" fontAlgn="ctr"/>
                      <a:r>
                        <a:rPr lang="en-GB" sz="1000" b="1" i="0" u="none" strike="noStrike">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c>
                  <a:txBody>
                    <a:bodyPr/>
                    <a:lstStyle/>
                    <a:p>
                      <a:pPr algn="ctr" rtl="0" fontAlgn="ctr"/>
                      <a:r>
                        <a:rPr lang="en-GB" sz="1000" b="1" i="0" u="none" strike="noStrike">
                          <a:solidFill>
                            <a:srgbClr val="FFFFFF"/>
                          </a:solidFill>
                          <a:effectLst/>
                          <a:latin typeface="Arial"/>
                        </a:rPr>
                        <a:t>0.3</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7A2F"/>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r>
              <a:tr h="185946">
                <a:tc>
                  <a:txBody>
                    <a:bodyPr/>
                    <a:lstStyle/>
                    <a:p>
                      <a:pPr algn="l" rtl="0" fontAlgn="ctr"/>
                      <a:r>
                        <a:rPr lang="en-GB" sz="1000" b="1" i="0" u="none" strike="noStrike" dirty="0">
                          <a:solidFill>
                            <a:srgbClr val="4F4E50"/>
                          </a:solidFill>
                          <a:effectLst/>
                          <a:latin typeface="Arial"/>
                        </a:rPr>
                        <a:t>INCR</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0.4</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6828"/>
                    </a:solidFill>
                  </a:tcPr>
                </a:tc>
                <a:tc>
                  <a:txBody>
                    <a:bodyPr/>
                    <a:lstStyle/>
                    <a:p>
                      <a:pPr algn="ctr" rtl="0" fontAlgn="ctr"/>
                      <a:r>
                        <a:rPr lang="en-GB" sz="1000" b="1" i="0" u="none" strike="noStrike">
                          <a:solidFill>
                            <a:srgbClr val="FFFFFF"/>
                          </a:solidFill>
                          <a:effectLst/>
                          <a:latin typeface="Arial"/>
                        </a:rPr>
                        <a:t>0.3</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7A2F"/>
                    </a:solidFill>
                  </a:tcPr>
                </a:tc>
                <a:tc>
                  <a:txBody>
                    <a:bodyPr/>
                    <a:lstStyle/>
                    <a:p>
                      <a:pPr algn="ctr" rtl="0" fontAlgn="ctr"/>
                      <a:r>
                        <a:rPr lang="en-GB" sz="1000" b="1" i="0" u="none" strike="noStrike">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c>
                  <a:txBody>
                    <a:bodyPr/>
                    <a:lstStyle/>
                    <a:p>
                      <a:pPr algn="ctr" rtl="0" fontAlgn="ctr"/>
                      <a:r>
                        <a:rPr lang="en-GB" sz="1000" b="1" i="0" u="none" strike="noStrike">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dirty="0">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r>
              <a:tr h="185946">
                <a:tc>
                  <a:txBody>
                    <a:bodyPr/>
                    <a:lstStyle/>
                    <a:p>
                      <a:pPr algn="l" rtl="0" fontAlgn="ctr"/>
                      <a:r>
                        <a:rPr lang="en-GB" sz="1000" b="1" i="0" u="none" strike="noStrike" dirty="0">
                          <a:solidFill>
                            <a:srgbClr val="4F4E50"/>
                          </a:solidFill>
                          <a:effectLst/>
                          <a:latin typeface="Arial"/>
                        </a:rPr>
                        <a:t>INHY</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0.4</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6828"/>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0.4</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6828"/>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0.3</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7A2F"/>
                    </a:solidFill>
                  </a:tcPr>
                </a:tc>
                <a:tc>
                  <a:txBody>
                    <a:bodyPr/>
                    <a:lstStyle/>
                    <a:p>
                      <a:pPr algn="ctr" rtl="0" fontAlgn="ctr"/>
                      <a:r>
                        <a:rPr lang="en-GB" sz="1000" b="1" i="0" u="none" strike="noStrike">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r>
              <a:tr h="185946">
                <a:tc>
                  <a:txBody>
                    <a:bodyPr/>
                    <a:lstStyle/>
                    <a:p>
                      <a:pPr algn="l" rtl="0" fontAlgn="ctr"/>
                      <a:r>
                        <a:rPr lang="en-GB" sz="1000" b="1" i="0" u="none" strike="noStrike" dirty="0">
                          <a:solidFill>
                            <a:srgbClr val="4F4E50"/>
                          </a:solidFill>
                          <a:effectLst/>
                          <a:latin typeface="Arial"/>
                        </a:rPr>
                        <a:t>EMBH</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0.3</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7A2F"/>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c>
                  <a:txBody>
                    <a:bodyPr/>
                    <a:lstStyle/>
                    <a:p>
                      <a:pPr algn="ctr" rtl="0" fontAlgn="ctr"/>
                      <a:r>
                        <a:rPr lang="en-GB" sz="1000" b="1" i="0" u="none" strike="noStrike">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dirty="0">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r>
              <a:tr h="200432">
                <a:tc>
                  <a:txBody>
                    <a:bodyPr/>
                    <a:lstStyle/>
                    <a:p>
                      <a:pPr algn="l" rtl="0" fontAlgn="ctr"/>
                      <a:r>
                        <a:rPr lang="en-GB" sz="1000" b="1" i="0" u="none" strike="noStrike" dirty="0">
                          <a:solidFill>
                            <a:srgbClr val="4F4E50"/>
                          </a:solidFill>
                          <a:effectLst/>
                          <a:latin typeface="Arial"/>
                        </a:rPr>
                        <a:t>AUREIT</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dirty="0">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dirty="0">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r>
              <a:tr h="185946">
                <a:tc>
                  <a:txBody>
                    <a:bodyPr/>
                    <a:lstStyle/>
                    <a:p>
                      <a:pPr algn="l" rtl="0" fontAlgn="ctr"/>
                      <a:r>
                        <a:rPr lang="en-GB" sz="1000" b="1" i="0" u="none" strike="noStrike" dirty="0">
                          <a:solidFill>
                            <a:srgbClr val="4F4E50"/>
                          </a:solidFill>
                          <a:effectLst/>
                          <a:latin typeface="Arial"/>
                        </a:rPr>
                        <a:t>INREIT</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dirty="0">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GB" sz="1000" b="1" i="0" u="none" strike="noStrike" dirty="0">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r>
              <a:tr h="185946">
                <a:tc>
                  <a:txBody>
                    <a:bodyPr/>
                    <a:lstStyle/>
                    <a:p>
                      <a:pPr algn="l" rtl="0" fontAlgn="ctr"/>
                      <a:r>
                        <a:rPr lang="en-GB" sz="1000" b="1" i="0" u="none" strike="noStrike" dirty="0">
                          <a:solidFill>
                            <a:srgbClr val="4F4E50"/>
                          </a:solidFill>
                          <a:effectLst/>
                          <a:latin typeface="Arial"/>
                        </a:rPr>
                        <a:t>INFR</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BEE"/>
                    </a:solidFill>
                  </a:tcPr>
                </a:tc>
                <a:tc>
                  <a:txBody>
                    <a:bodyPr/>
                    <a:lstStyle/>
                    <a:p>
                      <a:pPr algn="ctr" rtl="0" fontAlgn="ctr"/>
                      <a:r>
                        <a:rPr lang="en-GB" sz="1000" b="1" i="0" u="none" strike="noStrike" dirty="0">
                          <a:solidFill>
                            <a:srgbClr val="FFFFFF"/>
                          </a:solidFill>
                          <a:effectLst/>
                          <a:latin typeface="Arial"/>
                        </a:rPr>
                        <a:t>0.1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9C3C"/>
                    </a:solidFill>
                  </a:tcPr>
                </a:tc>
                <a:tc>
                  <a:txBody>
                    <a:bodyPr/>
                    <a:lstStyle/>
                    <a:p>
                      <a:pPr algn="ctr" rtl="0" fontAlgn="ctr"/>
                      <a:r>
                        <a:rPr lang="en-GB" sz="1000" b="1" i="0" u="none" strike="noStrike" dirty="0">
                          <a:solidFill>
                            <a:srgbClr val="FFFFFF"/>
                          </a:solidFill>
                          <a:effectLst/>
                          <a:latin typeface="Arial"/>
                        </a:rPr>
                        <a:t>0.5</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5722"/>
                    </a:solidFill>
                  </a:tcPr>
                </a:tc>
                <a:tc>
                  <a:txBody>
                    <a:bodyPr/>
                    <a:lstStyle/>
                    <a:p>
                      <a:pPr algn="ctr" rtl="0" fontAlgn="ctr"/>
                      <a:r>
                        <a:rPr lang="en-GB" sz="1000" b="1" i="0" u="none" strike="noStrike">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dirty="0">
                          <a:solidFill>
                            <a:srgbClr val="FFFFFF"/>
                          </a:solidFill>
                          <a:effectLst/>
                          <a:latin typeface="Arial"/>
                        </a:rPr>
                        <a:t>0.2</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8B36"/>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dirty="0">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dirty="0">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dirty="0">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dirty="0">
                          <a:solidFill>
                            <a:srgbClr val="FFFFFF"/>
                          </a:solidFill>
                          <a:effectLst/>
                          <a:latin typeface="Arial"/>
                        </a:rPr>
                        <a:t>0</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AE43"/>
                    </a:solidFill>
                  </a:tcPr>
                </a:tc>
                <a:tc>
                  <a:txBody>
                    <a:bodyPr/>
                    <a:lstStyle/>
                    <a:p>
                      <a:pPr algn="ctr" rtl="0" fontAlgn="ctr"/>
                      <a:r>
                        <a:rPr lang="en-GB" sz="1000" b="1" i="0" u="none" strike="noStrike" dirty="0">
                          <a:solidFill>
                            <a:srgbClr val="FFFFFF"/>
                          </a:solidFill>
                          <a:effectLst/>
                          <a:latin typeface="Arial"/>
                        </a:rPr>
                        <a:t>0.6</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461B"/>
                    </a:solidFill>
                  </a:tcPr>
                </a:tc>
                <a:tc>
                  <a:txBody>
                    <a:bodyPr/>
                    <a:lstStyle/>
                    <a:p>
                      <a:pPr algn="ctr" rtl="0" fontAlgn="ctr"/>
                      <a:r>
                        <a:rPr lang="en-GB" sz="1000" b="1" i="0" u="none" strike="noStrike" dirty="0">
                          <a:solidFill>
                            <a:srgbClr val="FFFFFF"/>
                          </a:solidFill>
                          <a:effectLst/>
                          <a:latin typeface="Arial"/>
                        </a:rPr>
                        <a:t>1</a:t>
                      </a:r>
                    </a:p>
                  </a:txBody>
                  <a:tcPr marL="9482" marR="9482" marT="94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1103047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Determine Strategic Asset Allocation</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only</a:t>
            </a:r>
          </a:p>
        </p:txBody>
      </p:sp>
      <p:sp>
        <p:nvSpPr>
          <p:cNvPr id="7" name="Content Placeholder 2"/>
          <p:cNvSpPr>
            <a:spLocks noGrp="1"/>
          </p:cNvSpPr>
          <p:nvPr>
            <p:ph sz="quarter" idx="11"/>
          </p:nvPr>
        </p:nvSpPr>
        <p:spPr>
          <a:xfrm>
            <a:off x="314836" y="824586"/>
            <a:ext cx="7330058" cy="339099"/>
          </a:xfrm>
        </p:spPr>
        <p:txBody>
          <a:bodyPr/>
          <a:lstStyle/>
          <a:p>
            <a:pPr lvl="0"/>
            <a:r>
              <a:rPr lang="en-GB" sz="1600" b="0" dirty="0"/>
              <a:t>II. Build Candidate Portfolios on Efficiency </a:t>
            </a:r>
            <a:r>
              <a:rPr lang="en-GB" sz="1600" b="0" dirty="0" smtClean="0"/>
              <a:t>Frontier</a:t>
            </a:r>
          </a:p>
        </p:txBody>
      </p:sp>
      <p:sp>
        <p:nvSpPr>
          <p:cNvPr id="10" name="Content Placeholder 2"/>
          <p:cNvSpPr txBox="1">
            <a:spLocks/>
          </p:cNvSpPr>
          <p:nvPr/>
        </p:nvSpPr>
        <p:spPr>
          <a:xfrm>
            <a:off x="283556" y="1119899"/>
            <a:ext cx="8500458" cy="713223"/>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AU" sz="1600" dirty="0"/>
              <a:t> Taking into account portfolio constraints &amp; non-normal distributions</a:t>
            </a:r>
          </a:p>
          <a:p>
            <a:pPr lvl="1"/>
            <a:r>
              <a:rPr lang="en-AU" sz="1600" dirty="0"/>
              <a:t> Stress test results</a:t>
            </a:r>
          </a:p>
        </p:txBody>
      </p:sp>
      <p:grpSp>
        <p:nvGrpSpPr>
          <p:cNvPr id="13" name="Group 5"/>
          <p:cNvGrpSpPr>
            <a:grpSpLocks/>
          </p:cNvGrpSpPr>
          <p:nvPr/>
        </p:nvGrpSpPr>
        <p:grpSpPr bwMode="auto">
          <a:xfrm>
            <a:off x="1174537" y="1793717"/>
            <a:ext cx="5955046" cy="2742646"/>
            <a:chOff x="805" y="1563"/>
            <a:chExt cx="4292" cy="2387"/>
          </a:xfrm>
        </p:grpSpPr>
        <p:sp>
          <p:nvSpPr>
            <p:cNvPr id="14" name="Rectangle 6"/>
            <p:cNvSpPr>
              <a:spLocks noChangeArrowheads="1"/>
            </p:cNvSpPr>
            <p:nvPr/>
          </p:nvSpPr>
          <p:spPr bwMode="auto">
            <a:xfrm>
              <a:off x="2554" y="3711"/>
              <a:ext cx="913"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GB" sz="1200" b="1" dirty="0">
                  <a:solidFill>
                    <a:srgbClr val="4F4E50"/>
                  </a:solidFill>
                </a:rPr>
                <a:t>Expected Risk</a:t>
              </a:r>
            </a:p>
          </p:txBody>
        </p:sp>
        <p:grpSp>
          <p:nvGrpSpPr>
            <p:cNvPr id="15" name="Group 7"/>
            <p:cNvGrpSpPr>
              <a:grpSpLocks/>
            </p:cNvGrpSpPr>
            <p:nvPr/>
          </p:nvGrpSpPr>
          <p:grpSpPr bwMode="auto">
            <a:xfrm>
              <a:off x="805" y="1563"/>
              <a:ext cx="4292" cy="2324"/>
              <a:chOff x="796" y="1471"/>
              <a:chExt cx="4484" cy="2556"/>
            </a:xfrm>
          </p:grpSpPr>
          <p:sp>
            <p:nvSpPr>
              <p:cNvPr id="16" name="Line 8"/>
              <p:cNvSpPr>
                <a:spLocks noChangeShapeType="1"/>
              </p:cNvSpPr>
              <p:nvPr/>
            </p:nvSpPr>
            <p:spPr bwMode="auto">
              <a:xfrm>
                <a:off x="1158" y="1483"/>
                <a:ext cx="0" cy="231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Rectangle 9"/>
              <p:cNvSpPr>
                <a:spLocks noChangeArrowheads="1"/>
              </p:cNvSpPr>
              <p:nvPr/>
            </p:nvSpPr>
            <p:spPr bwMode="auto">
              <a:xfrm>
                <a:off x="1194" y="1942"/>
                <a:ext cx="1210"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GB" sz="1400" b="1" dirty="0">
                    <a:solidFill>
                      <a:srgbClr val="777777"/>
                    </a:solidFill>
                  </a:rPr>
                  <a:t>Efficient strategies</a:t>
                </a:r>
              </a:p>
            </p:txBody>
          </p:sp>
          <p:sp>
            <p:nvSpPr>
              <p:cNvPr id="18" name="Rectangle 10"/>
              <p:cNvSpPr>
                <a:spLocks noChangeArrowheads="1"/>
              </p:cNvSpPr>
              <p:nvPr/>
            </p:nvSpPr>
            <p:spPr bwMode="auto">
              <a:xfrm>
                <a:off x="4474" y="2037"/>
                <a:ext cx="806"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GB" sz="1400" dirty="0">
                    <a:solidFill>
                      <a:srgbClr val="4F4E50"/>
                    </a:solidFill>
                  </a:rPr>
                  <a:t>Aggressive</a:t>
                </a:r>
              </a:p>
            </p:txBody>
          </p:sp>
          <p:sp>
            <p:nvSpPr>
              <p:cNvPr id="19" name="Rectangle 11"/>
              <p:cNvSpPr>
                <a:spLocks noChangeArrowheads="1"/>
              </p:cNvSpPr>
              <p:nvPr/>
            </p:nvSpPr>
            <p:spPr bwMode="auto">
              <a:xfrm>
                <a:off x="1633" y="3517"/>
                <a:ext cx="739"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GB" sz="1400">
                    <a:solidFill>
                      <a:srgbClr val="4F4E50"/>
                    </a:solidFill>
                  </a:rPr>
                  <a:t>Defensive</a:t>
                </a:r>
              </a:p>
            </p:txBody>
          </p:sp>
          <p:sp>
            <p:nvSpPr>
              <p:cNvPr id="20" name="Rectangle 12"/>
              <p:cNvSpPr>
                <a:spLocks noChangeArrowheads="1"/>
              </p:cNvSpPr>
              <p:nvPr/>
            </p:nvSpPr>
            <p:spPr bwMode="auto">
              <a:xfrm>
                <a:off x="796" y="1539"/>
                <a:ext cx="3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GB" sz="1000" b="1" dirty="0">
                    <a:solidFill>
                      <a:srgbClr val="4F4E50"/>
                    </a:solidFill>
                  </a:rPr>
                  <a:t>High</a:t>
                </a:r>
              </a:p>
            </p:txBody>
          </p:sp>
          <p:sp>
            <p:nvSpPr>
              <p:cNvPr id="21" name="Rectangle 13"/>
              <p:cNvSpPr>
                <a:spLocks noChangeArrowheads="1"/>
              </p:cNvSpPr>
              <p:nvPr/>
            </p:nvSpPr>
            <p:spPr bwMode="auto">
              <a:xfrm>
                <a:off x="984" y="3785"/>
                <a:ext cx="3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GB" sz="1000" b="1">
                    <a:solidFill>
                      <a:srgbClr val="4F4E50"/>
                    </a:solidFill>
                  </a:rPr>
                  <a:t>Low</a:t>
                </a:r>
              </a:p>
            </p:txBody>
          </p:sp>
          <p:sp>
            <p:nvSpPr>
              <p:cNvPr id="22" name="Rectangle 14"/>
              <p:cNvSpPr>
                <a:spLocks noChangeArrowheads="1"/>
              </p:cNvSpPr>
              <p:nvPr/>
            </p:nvSpPr>
            <p:spPr bwMode="auto">
              <a:xfrm>
                <a:off x="4589" y="3794"/>
                <a:ext cx="3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GB" sz="1000" b="1" dirty="0">
                    <a:solidFill>
                      <a:srgbClr val="4F4E50"/>
                    </a:solidFill>
                  </a:rPr>
                  <a:t>High</a:t>
                </a:r>
              </a:p>
            </p:txBody>
          </p:sp>
          <p:sp>
            <p:nvSpPr>
              <p:cNvPr id="23" name="Rectangle 15"/>
              <p:cNvSpPr>
                <a:spLocks noChangeArrowheads="1"/>
              </p:cNvSpPr>
              <p:nvPr/>
            </p:nvSpPr>
            <p:spPr bwMode="auto">
              <a:xfrm>
                <a:off x="1724" y="1471"/>
                <a:ext cx="136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GB" sz="1400" b="1" i="1" dirty="0">
                    <a:solidFill>
                      <a:schemeClr val="accent1"/>
                    </a:solidFill>
                    <a:ea typeface="Arial Unicode MS" pitchFamily="34" charset="-128"/>
                    <a:cs typeface="Arial Unicode MS" pitchFamily="34" charset="-128"/>
                  </a:rPr>
                  <a:t>Impossible strategies</a:t>
                </a:r>
              </a:p>
            </p:txBody>
          </p:sp>
          <p:sp>
            <p:nvSpPr>
              <p:cNvPr id="24" name="Line 16"/>
              <p:cNvSpPr>
                <a:spLocks noChangeShapeType="1"/>
              </p:cNvSpPr>
              <p:nvPr/>
            </p:nvSpPr>
            <p:spPr bwMode="auto">
              <a:xfrm flipH="1">
                <a:off x="1636" y="2227"/>
                <a:ext cx="434" cy="834"/>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Line 17"/>
              <p:cNvSpPr>
                <a:spLocks noChangeShapeType="1"/>
              </p:cNvSpPr>
              <p:nvPr/>
            </p:nvSpPr>
            <p:spPr bwMode="auto">
              <a:xfrm>
                <a:off x="2133" y="2198"/>
                <a:ext cx="177" cy="289"/>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Rectangle 19"/>
              <p:cNvSpPr>
                <a:spLocks noChangeArrowheads="1"/>
              </p:cNvSpPr>
              <p:nvPr/>
            </p:nvSpPr>
            <p:spPr bwMode="auto">
              <a:xfrm>
                <a:off x="3191" y="3318"/>
                <a:ext cx="1588"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GB" sz="1400" b="1" i="1">
                    <a:solidFill>
                      <a:schemeClr val="accent1"/>
                    </a:solidFill>
                    <a:ea typeface="Arial Unicode MS" pitchFamily="34" charset="-128"/>
                    <a:cs typeface="Arial Unicode MS" pitchFamily="34" charset="-128"/>
                  </a:rPr>
                  <a:t>Inefficient strategies</a:t>
                </a:r>
              </a:p>
            </p:txBody>
          </p:sp>
          <p:sp>
            <p:nvSpPr>
              <p:cNvPr id="28" name="Rectangle 20"/>
              <p:cNvSpPr>
                <a:spLocks noChangeArrowheads="1"/>
              </p:cNvSpPr>
              <p:nvPr/>
            </p:nvSpPr>
            <p:spPr bwMode="auto">
              <a:xfrm rot="16201172">
                <a:off x="118" y="2567"/>
                <a:ext cx="1642"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eaLnBrk="0" hangingPunct="0"/>
                <a:r>
                  <a:rPr lang="en-GB" sz="1200" b="1" dirty="0" smtClean="0">
                    <a:solidFill>
                      <a:srgbClr val="4F4E50"/>
                    </a:solidFill>
                  </a:rPr>
                  <a:t>Expected Reward</a:t>
                </a:r>
                <a:endParaRPr lang="en-GB" sz="1200" b="1" dirty="0">
                  <a:solidFill>
                    <a:srgbClr val="4F4E50"/>
                  </a:solidFill>
                </a:endParaRPr>
              </a:p>
            </p:txBody>
          </p:sp>
          <p:sp>
            <p:nvSpPr>
              <p:cNvPr id="29" name="Line 21"/>
              <p:cNvSpPr>
                <a:spLocks noChangeShapeType="1"/>
              </p:cNvSpPr>
              <p:nvPr/>
            </p:nvSpPr>
            <p:spPr bwMode="auto">
              <a:xfrm>
                <a:off x="1123" y="3779"/>
                <a:ext cx="3865" cy="7"/>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Line 22"/>
              <p:cNvSpPr>
                <a:spLocks noChangeShapeType="1"/>
              </p:cNvSpPr>
              <p:nvPr/>
            </p:nvSpPr>
            <p:spPr bwMode="auto">
              <a:xfrm flipV="1">
                <a:off x="1117" y="1483"/>
                <a:ext cx="0" cy="2296"/>
              </a:xfrm>
              <a:prstGeom prst="line">
                <a:avLst/>
              </a:prstGeom>
              <a:noFill/>
              <a:ln w="95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 name="Arc 23"/>
              <p:cNvSpPr>
                <a:spLocks/>
              </p:cNvSpPr>
              <p:nvPr/>
            </p:nvSpPr>
            <p:spPr bwMode="auto">
              <a:xfrm>
                <a:off x="1535" y="1962"/>
                <a:ext cx="3284" cy="1722"/>
              </a:xfrm>
              <a:custGeom>
                <a:avLst/>
                <a:gdLst>
                  <a:gd name="G0" fmla="+- 21600 0 0"/>
                  <a:gd name="G1" fmla="+- 21597 0 0"/>
                  <a:gd name="G2" fmla="+- 21600 0 0"/>
                  <a:gd name="T0" fmla="*/ 0 w 21600"/>
                  <a:gd name="T1" fmla="*/ 21542 h 21597"/>
                  <a:gd name="T2" fmla="*/ 21222 w 21600"/>
                  <a:gd name="T3" fmla="*/ 0 h 21597"/>
                  <a:gd name="T4" fmla="*/ 21600 w 21600"/>
                  <a:gd name="T5" fmla="*/ 21597 h 21597"/>
                </a:gdLst>
                <a:ahLst/>
                <a:cxnLst>
                  <a:cxn ang="0">
                    <a:pos x="T0" y="T1"/>
                  </a:cxn>
                  <a:cxn ang="0">
                    <a:pos x="T2" y="T3"/>
                  </a:cxn>
                  <a:cxn ang="0">
                    <a:pos x="T4" y="T5"/>
                  </a:cxn>
                </a:cxnLst>
                <a:rect l="0" t="0" r="r" b="b"/>
                <a:pathLst>
                  <a:path w="21600" h="21597" fill="none" extrusionOk="0">
                    <a:moveTo>
                      <a:pt x="0" y="21542"/>
                    </a:moveTo>
                    <a:cubicBezTo>
                      <a:pt x="30" y="9781"/>
                      <a:pt x="9463" y="206"/>
                      <a:pt x="21222" y="0"/>
                    </a:cubicBezTo>
                  </a:path>
                  <a:path w="21600" h="21597" stroke="0" extrusionOk="0">
                    <a:moveTo>
                      <a:pt x="0" y="21542"/>
                    </a:moveTo>
                    <a:cubicBezTo>
                      <a:pt x="30" y="9781"/>
                      <a:pt x="9463" y="206"/>
                      <a:pt x="21222" y="0"/>
                    </a:cubicBezTo>
                    <a:lnTo>
                      <a:pt x="21600" y="21597"/>
                    </a:lnTo>
                    <a:close/>
                  </a:path>
                </a:pathLst>
              </a:custGeom>
              <a:noFill/>
              <a:ln w="19685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lang="de-CH" sz="2400">
                  <a:solidFill>
                    <a:schemeClr val="bg2"/>
                  </a:solidFill>
                  <a:latin typeface="Times New Roman" pitchFamily="18" charset="0"/>
                </a:endParaRPr>
              </a:p>
            </p:txBody>
          </p:sp>
          <p:sp>
            <p:nvSpPr>
              <p:cNvPr id="26" name="Line 18"/>
              <p:cNvSpPr>
                <a:spLocks noChangeShapeType="1"/>
              </p:cNvSpPr>
              <p:nvPr/>
            </p:nvSpPr>
            <p:spPr bwMode="auto">
              <a:xfrm flipV="1">
                <a:off x="2170" y="2037"/>
                <a:ext cx="1155" cy="146"/>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Tree>
    <p:extLst>
      <p:ext uri="{BB962C8B-B14F-4D97-AF65-F5344CB8AC3E}">
        <p14:creationId xmlns:p14="http://schemas.microsoft.com/office/powerpoint/2010/main" val="1258581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Question</a:t>
            </a:r>
            <a:endParaRPr lang="en-US" dirty="0"/>
          </a:p>
        </p:txBody>
      </p:sp>
      <p:sp>
        <p:nvSpPr>
          <p:cNvPr id="3" name="Content Placeholder 2"/>
          <p:cNvSpPr>
            <a:spLocks noGrp="1"/>
          </p:cNvSpPr>
          <p:nvPr>
            <p:ph sz="quarter" idx="11"/>
          </p:nvPr>
        </p:nvSpPr>
        <p:spPr/>
        <p:txBody>
          <a:bodyPr/>
          <a:lstStyle/>
          <a:p>
            <a:pPr lvl="0"/>
            <a:r>
              <a:rPr lang="en-GB" sz="1600" dirty="0"/>
              <a:t>What drives most of the variability in fund returns (Strategic Allocation, Tactical Asset Allocation, Security Selection) and roughly what percentage </a:t>
            </a:r>
            <a:endParaRPr lang="en-GB" sz="1600" dirty="0" smtClean="0"/>
          </a:p>
          <a:p>
            <a:pPr lvl="0"/>
            <a:endParaRPr lang="en-US" sz="1600" dirty="0" smtClean="0"/>
          </a:p>
          <a:p>
            <a:pPr marL="527026" lvl="1" indent="-342900">
              <a:buFont typeface="+mj-lt"/>
              <a:buAutoNum type="alphaLcPeriod"/>
            </a:pPr>
            <a:r>
              <a:rPr lang="en-AU" sz="1600" dirty="0" smtClean="0"/>
              <a:t>Strategic Allocation; 60</a:t>
            </a:r>
            <a:r>
              <a:rPr lang="en-AU" sz="1600" dirty="0"/>
              <a:t>% </a:t>
            </a:r>
            <a:endParaRPr lang="en-AU" sz="1600" dirty="0" smtClean="0"/>
          </a:p>
          <a:p>
            <a:pPr marL="527026" lvl="1" indent="-342900">
              <a:buFont typeface="+mj-lt"/>
              <a:buAutoNum type="alphaLcPeriod"/>
            </a:pPr>
            <a:endParaRPr lang="en-GB" sz="1600" dirty="0"/>
          </a:p>
          <a:p>
            <a:pPr marL="527026" lvl="1" indent="-342900">
              <a:buFont typeface="+mj-lt"/>
              <a:buAutoNum type="alphaLcPeriod"/>
            </a:pPr>
            <a:r>
              <a:rPr lang="en-AU" sz="1600" dirty="0" smtClean="0"/>
              <a:t>Tactical  Allocation; 75</a:t>
            </a:r>
            <a:r>
              <a:rPr lang="en-AU" sz="1600" dirty="0"/>
              <a:t>% </a:t>
            </a:r>
            <a:endParaRPr lang="en-AU" sz="1600" dirty="0" smtClean="0"/>
          </a:p>
          <a:p>
            <a:pPr marL="527026" lvl="1" indent="-342900">
              <a:buFont typeface="+mj-lt"/>
              <a:buAutoNum type="alphaLcPeriod"/>
            </a:pPr>
            <a:endParaRPr lang="en-GB" sz="1600" dirty="0"/>
          </a:p>
          <a:p>
            <a:pPr marL="527026" lvl="1" indent="-342900">
              <a:buFont typeface="+mj-lt"/>
              <a:buAutoNum type="alphaLcPeriod"/>
            </a:pPr>
            <a:r>
              <a:rPr lang="en-AU" sz="1600" dirty="0" smtClean="0"/>
              <a:t>Security Selection; 80</a:t>
            </a:r>
            <a:r>
              <a:rPr lang="en-AU" sz="1600" dirty="0"/>
              <a:t>% </a:t>
            </a:r>
            <a:endParaRPr lang="en-AU" sz="1600" dirty="0" smtClean="0"/>
          </a:p>
          <a:p>
            <a:pPr marL="527026" lvl="1" indent="-342900">
              <a:buFont typeface="+mj-lt"/>
              <a:buAutoNum type="alphaLcPeriod"/>
            </a:pPr>
            <a:endParaRPr lang="en-GB" sz="1600" dirty="0"/>
          </a:p>
          <a:p>
            <a:pPr marL="527026" lvl="1" indent="-342900">
              <a:buFont typeface="+mj-lt"/>
              <a:buAutoNum type="alphaLcPeriod"/>
            </a:pPr>
            <a:r>
              <a:rPr lang="en-AU" sz="1600" dirty="0" smtClean="0"/>
              <a:t>Strategic Allocation; 90</a:t>
            </a:r>
            <a:r>
              <a:rPr lang="en-AU" sz="1600" dirty="0"/>
              <a:t>% </a:t>
            </a:r>
            <a:endParaRPr lang="en-GB" sz="1600" dirty="0"/>
          </a:p>
        </p:txBody>
      </p:sp>
      <p:sp>
        <p:nvSpPr>
          <p:cNvPr id="5"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Tree>
    <p:extLst>
      <p:ext uri="{BB962C8B-B14F-4D97-AF65-F5344CB8AC3E}">
        <p14:creationId xmlns:p14="http://schemas.microsoft.com/office/powerpoint/2010/main" val="2585309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Seek the most efficient active returns</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ct val="0"/>
              </a:spcBef>
              <a:buClr>
                <a:srgbClr val="000000"/>
              </a:buClr>
            </a:pPr>
            <a:r>
              <a:rPr lang="en-US" sz="700" b="0" dirty="0">
                <a:solidFill>
                  <a:srgbClr val="333B3D"/>
                </a:solidFill>
              </a:rPr>
              <a:t>Source: </a:t>
            </a:r>
            <a:r>
              <a:rPr lang="en-US" sz="700" b="0" dirty="0" err="1">
                <a:solidFill>
                  <a:srgbClr val="333B3D"/>
                </a:solidFill>
              </a:rPr>
              <a:t>Grinold</a:t>
            </a:r>
            <a:r>
              <a:rPr lang="en-US" sz="700" b="0" dirty="0">
                <a:solidFill>
                  <a:srgbClr val="333B3D"/>
                </a:solidFill>
              </a:rPr>
              <a:t>, R and Khan, R. (2000) Active Portfolio Management, 2nd edition: McGraw-Hill</a:t>
            </a:r>
          </a:p>
        </p:txBody>
      </p:sp>
      <p:sp>
        <p:nvSpPr>
          <p:cNvPr id="7" name="Content Placeholder 2"/>
          <p:cNvSpPr>
            <a:spLocks noGrp="1"/>
          </p:cNvSpPr>
          <p:nvPr>
            <p:ph sz="quarter" idx="11"/>
          </p:nvPr>
        </p:nvSpPr>
        <p:spPr>
          <a:xfrm>
            <a:off x="127154" y="824585"/>
            <a:ext cx="8725157" cy="1033554"/>
          </a:xfrm>
        </p:spPr>
        <p:txBody>
          <a:bodyPr/>
          <a:lstStyle/>
          <a:p>
            <a:pPr lvl="1"/>
            <a:r>
              <a:rPr lang="en-AU" sz="1600" dirty="0"/>
              <a:t>Determine the Active Risk Budget (or return target) </a:t>
            </a:r>
            <a:r>
              <a:rPr lang="en-AU" sz="1600" dirty="0" err="1"/>
              <a:t>eg</a:t>
            </a:r>
            <a:r>
              <a:rPr lang="en-AU" sz="1600" dirty="0"/>
              <a:t>. typically 2%– 4%</a:t>
            </a:r>
          </a:p>
          <a:p>
            <a:pPr lvl="1"/>
            <a:r>
              <a:rPr lang="en-AU" sz="1600" dirty="0"/>
              <a:t>Determine the split between Tactical Asset Allocation (TAA) &amp; Stock Selection (SS)</a:t>
            </a:r>
          </a:p>
          <a:p>
            <a:pPr lvl="1"/>
            <a:r>
              <a:rPr lang="en-AU" sz="1600" dirty="0"/>
              <a:t>Choose the most efficient source of “alpha” for each asset class (</a:t>
            </a:r>
            <a:r>
              <a:rPr lang="en-AU" sz="1600" dirty="0" err="1"/>
              <a:t>ie</a:t>
            </a:r>
            <a:r>
              <a:rPr lang="en-AU" sz="1600" dirty="0"/>
              <a:t>. highest IR strategies)</a:t>
            </a:r>
          </a:p>
        </p:txBody>
      </p:sp>
      <p:sp>
        <p:nvSpPr>
          <p:cNvPr id="8" name="Content Placeholder 15"/>
          <p:cNvSpPr txBox="1">
            <a:spLocks/>
          </p:cNvSpPr>
          <p:nvPr/>
        </p:nvSpPr>
        <p:spPr>
          <a:xfrm>
            <a:off x="331082" y="2057075"/>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a:t>The Fundamental Law of Active Management</a:t>
            </a:r>
          </a:p>
        </p:txBody>
      </p:sp>
      <p:sp>
        <p:nvSpPr>
          <p:cNvPr id="12" name="Text Box 4"/>
          <p:cNvSpPr txBox="1">
            <a:spLocks noChangeArrowheads="1"/>
          </p:cNvSpPr>
          <p:nvPr/>
        </p:nvSpPr>
        <p:spPr bwMode="auto">
          <a:xfrm>
            <a:off x="5602987" y="3284601"/>
            <a:ext cx="1193800" cy="822325"/>
          </a:xfrm>
          <a:prstGeom prst="rect">
            <a:avLst/>
          </a:prstGeom>
          <a:noFill/>
          <a:ln>
            <a:noFill/>
          </a:ln>
          <a:effectLst/>
          <a:extLst>
            <a:ext uri="{909E8E84-426E-40DD-AFC4-6F175D3DCCD1}">
              <a14:hiddenFill xmlns:a14="http://schemas.microsoft.com/office/drawing/2010/main">
                <a:solidFill>
                  <a:srgbClr val="78A14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defTabSz="912813" eaLnBrk="0" hangingPunct="0">
              <a:defRPr sz="800">
                <a:solidFill>
                  <a:schemeClr val="tx1"/>
                </a:solidFill>
                <a:latin typeface="Arial" pitchFamily="34" charset="0"/>
                <a:cs typeface="Arial" pitchFamily="34" charset="0"/>
              </a:defRPr>
            </a:lvl1pPr>
            <a:lvl2pPr marL="742950" indent="-285750" defTabSz="912813" eaLnBrk="0" hangingPunct="0">
              <a:defRPr sz="800">
                <a:solidFill>
                  <a:schemeClr val="tx1"/>
                </a:solidFill>
                <a:latin typeface="Arial" pitchFamily="34" charset="0"/>
                <a:cs typeface="Arial" pitchFamily="34" charset="0"/>
              </a:defRPr>
            </a:lvl2pPr>
            <a:lvl3pPr marL="1143000" indent="-228600" defTabSz="912813" eaLnBrk="0" hangingPunct="0">
              <a:defRPr sz="800">
                <a:solidFill>
                  <a:schemeClr val="tx1"/>
                </a:solidFill>
                <a:latin typeface="Arial" pitchFamily="34" charset="0"/>
                <a:cs typeface="Arial" pitchFamily="34" charset="0"/>
              </a:defRPr>
            </a:lvl3pPr>
            <a:lvl4pPr marL="1600200" indent="-228600" defTabSz="912813" eaLnBrk="0" hangingPunct="0">
              <a:defRPr sz="800">
                <a:solidFill>
                  <a:schemeClr val="tx1"/>
                </a:solidFill>
                <a:latin typeface="Arial" pitchFamily="34" charset="0"/>
                <a:cs typeface="Arial" pitchFamily="34" charset="0"/>
              </a:defRPr>
            </a:lvl4pPr>
            <a:lvl5pPr marL="2057400" indent="-228600" defTabSz="912813" eaLnBrk="0" hangingPunct="0">
              <a:defRPr sz="8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800">
                <a:solidFill>
                  <a:schemeClr val="tx1"/>
                </a:solidFill>
                <a:latin typeface="Arial" pitchFamily="34" charset="0"/>
                <a:cs typeface="Arial" pitchFamily="34" charset="0"/>
              </a:defRPr>
            </a:lvl9pPr>
          </a:lstStyle>
          <a:p>
            <a:pPr algn="ctr"/>
            <a:endParaRPr lang="en-GB" sz="1200" dirty="0">
              <a:solidFill>
                <a:schemeClr val="bg1"/>
              </a:solidFill>
              <a:latin typeface="Trebuchet MS" pitchFamily="34" charset="0"/>
            </a:endParaRPr>
          </a:p>
          <a:p>
            <a:pPr algn="ctr"/>
            <a:r>
              <a:rPr lang="en-GB" sz="1200" dirty="0">
                <a:solidFill>
                  <a:srgbClr val="FFFFFF"/>
                </a:solidFill>
                <a:latin typeface="Trebuchet MS" pitchFamily="34" charset="0"/>
              </a:rPr>
              <a:t>Number of investment decisions</a:t>
            </a:r>
            <a:endParaRPr lang="en-GB" sz="2400" dirty="0">
              <a:solidFill>
                <a:srgbClr val="FFFFFF"/>
              </a:solidFill>
              <a:latin typeface="Trebuchet MS" pitchFamily="34" charset="0"/>
            </a:endParaRPr>
          </a:p>
        </p:txBody>
      </p:sp>
      <p:sp>
        <p:nvSpPr>
          <p:cNvPr id="13" name="Rectangle 6"/>
          <p:cNvSpPr>
            <a:spLocks noChangeArrowheads="1"/>
          </p:cNvSpPr>
          <p:nvPr/>
        </p:nvSpPr>
        <p:spPr bwMode="auto">
          <a:xfrm>
            <a:off x="669611" y="2624201"/>
            <a:ext cx="7464425"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63613" eaLnBrk="0" hangingPunct="0"/>
            <a:r>
              <a:rPr lang="en-GB" sz="1600" dirty="0">
                <a:solidFill>
                  <a:schemeClr val="tx2"/>
                </a:solidFill>
              </a:rPr>
              <a:t>Superior Risk Adjusted </a:t>
            </a:r>
            <a:r>
              <a:rPr lang="en-GB" sz="1600" dirty="0" smtClean="0">
                <a:solidFill>
                  <a:schemeClr val="tx2"/>
                </a:solidFill>
              </a:rPr>
              <a:t>Returns (IR) </a:t>
            </a:r>
            <a:r>
              <a:rPr lang="en-GB" sz="1400" dirty="0" smtClean="0">
                <a:solidFill>
                  <a:schemeClr val="tx2"/>
                </a:solidFill>
              </a:rPr>
              <a:t>=    </a:t>
            </a:r>
            <a:r>
              <a:rPr lang="en-GB" sz="1600" dirty="0" smtClean="0">
                <a:solidFill>
                  <a:schemeClr val="accent1"/>
                </a:solidFill>
              </a:rPr>
              <a:t>Skill</a:t>
            </a:r>
            <a:r>
              <a:rPr lang="en-GB" sz="1600" dirty="0" smtClean="0">
                <a:solidFill>
                  <a:schemeClr val="accent2"/>
                </a:solidFill>
              </a:rPr>
              <a:t>   </a:t>
            </a:r>
            <a:r>
              <a:rPr lang="en-GB" sz="1600" dirty="0" smtClean="0">
                <a:solidFill>
                  <a:schemeClr val="tx2"/>
                </a:solidFill>
              </a:rPr>
              <a:t>X</a:t>
            </a:r>
            <a:r>
              <a:rPr lang="en-GB" sz="1600" dirty="0" smtClean="0"/>
              <a:t>         </a:t>
            </a:r>
            <a:r>
              <a:rPr lang="en-GB" sz="1600" dirty="0" smtClean="0">
                <a:solidFill>
                  <a:schemeClr val="accent2"/>
                </a:solidFill>
              </a:rPr>
              <a:t>Breadth </a:t>
            </a:r>
            <a:r>
              <a:rPr lang="en-GB" sz="1600" dirty="0" smtClean="0">
                <a:solidFill>
                  <a:schemeClr val="hlink"/>
                </a:solidFill>
              </a:rPr>
              <a:t>       </a:t>
            </a:r>
            <a:r>
              <a:rPr lang="en-GB" sz="1600" dirty="0" smtClean="0">
                <a:solidFill>
                  <a:schemeClr val="tx2"/>
                </a:solidFill>
              </a:rPr>
              <a:t>X</a:t>
            </a:r>
            <a:r>
              <a:rPr lang="en-GB" sz="1600" dirty="0" smtClean="0">
                <a:solidFill>
                  <a:schemeClr val="hlink"/>
                </a:solidFill>
              </a:rPr>
              <a:t>      </a:t>
            </a:r>
            <a:r>
              <a:rPr lang="en-GB" sz="1600" dirty="0" smtClean="0">
                <a:solidFill>
                  <a:schemeClr val="accent4"/>
                </a:solidFill>
              </a:rPr>
              <a:t>Efficiency</a:t>
            </a:r>
            <a:endParaRPr lang="en-GB" sz="1400" dirty="0">
              <a:solidFill>
                <a:schemeClr val="accent4"/>
              </a:solidFill>
            </a:endParaRPr>
          </a:p>
          <a:p>
            <a:pPr defTabSz="963613" eaLnBrk="0" hangingPunct="0"/>
            <a:endParaRPr lang="en-GB" sz="1400" dirty="0"/>
          </a:p>
        </p:txBody>
      </p:sp>
      <p:sp>
        <p:nvSpPr>
          <p:cNvPr id="14" name="Freeform 7"/>
          <p:cNvSpPr>
            <a:spLocks/>
          </p:cNvSpPr>
          <p:nvPr/>
        </p:nvSpPr>
        <p:spPr bwMode="auto">
          <a:xfrm>
            <a:off x="5162236" y="2565463"/>
            <a:ext cx="1003426" cy="267494"/>
          </a:xfrm>
          <a:custGeom>
            <a:avLst/>
            <a:gdLst>
              <a:gd name="T0" fmla="*/ 0 w 1772"/>
              <a:gd name="T1" fmla="*/ 2147483647 h 505"/>
              <a:gd name="T2" fmla="*/ 2147483647 w 1772"/>
              <a:gd name="T3" fmla="*/ 2147483647 h 505"/>
              <a:gd name="T4" fmla="*/ 2147483647 w 1772"/>
              <a:gd name="T5" fmla="*/ 2147483647 h 505"/>
              <a:gd name="T6" fmla="*/ 2147483647 w 1772"/>
              <a:gd name="T7" fmla="*/ 0 h 505"/>
              <a:gd name="T8" fmla="*/ 2147483647 w 1772"/>
              <a:gd name="T9" fmla="*/ 0 h 505"/>
              <a:gd name="T10" fmla="*/ 2147483647 w 1772"/>
              <a:gd name="T11" fmla="*/ 2147483647 h 505"/>
              <a:gd name="T12" fmla="*/ 2147483647 w 1772"/>
              <a:gd name="T13" fmla="*/ 2147483647 h 505"/>
              <a:gd name="T14" fmla="*/ 2147483647 w 1772"/>
              <a:gd name="T15" fmla="*/ 2147483647 h 505"/>
              <a:gd name="T16" fmla="*/ 2147483647 w 1772"/>
              <a:gd name="T17" fmla="*/ 2147483647 h 505"/>
              <a:gd name="T18" fmla="*/ 2147483647 w 1772"/>
              <a:gd name="T19" fmla="*/ 2147483647 h 505"/>
              <a:gd name="T20" fmla="*/ 2147483647 w 1772"/>
              <a:gd name="T21" fmla="*/ 2147483647 h 505"/>
              <a:gd name="T22" fmla="*/ 0 w 1772"/>
              <a:gd name="T23" fmla="*/ 2147483647 h 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72" h="505">
                <a:moveTo>
                  <a:pt x="0" y="339"/>
                </a:moveTo>
                <a:lnTo>
                  <a:pt x="64" y="304"/>
                </a:lnTo>
                <a:lnTo>
                  <a:pt x="165" y="456"/>
                </a:lnTo>
                <a:lnTo>
                  <a:pt x="280" y="0"/>
                </a:lnTo>
                <a:lnTo>
                  <a:pt x="1772" y="0"/>
                </a:lnTo>
                <a:lnTo>
                  <a:pt x="1772" y="23"/>
                </a:lnTo>
                <a:lnTo>
                  <a:pt x="297" y="23"/>
                </a:lnTo>
                <a:lnTo>
                  <a:pt x="176" y="505"/>
                </a:lnTo>
                <a:lnTo>
                  <a:pt x="153" y="505"/>
                </a:lnTo>
                <a:lnTo>
                  <a:pt x="39" y="333"/>
                </a:lnTo>
                <a:lnTo>
                  <a:pt x="7" y="353"/>
                </a:lnTo>
                <a:lnTo>
                  <a:pt x="0" y="339"/>
                </a:lnTo>
                <a:close/>
              </a:path>
            </a:pathLst>
          </a:custGeom>
          <a:solidFill>
            <a:schemeClr val="tx2"/>
          </a:solidFill>
          <a:ln w="9525">
            <a:solidFill>
              <a:schemeClr val="tx2"/>
            </a:solidFill>
            <a:round/>
            <a:headEnd/>
            <a:tailEnd/>
          </a:ln>
          <a:extLst/>
        </p:spPr>
        <p:txBody>
          <a:bodyPr/>
          <a:lstStyle/>
          <a:p>
            <a:endParaRPr lang="en-GB" dirty="0"/>
          </a:p>
        </p:txBody>
      </p:sp>
      <p:grpSp>
        <p:nvGrpSpPr>
          <p:cNvPr id="15" name="Group 8"/>
          <p:cNvGrpSpPr>
            <a:grpSpLocks/>
          </p:cNvGrpSpPr>
          <p:nvPr/>
        </p:nvGrpSpPr>
        <p:grpSpPr bwMode="auto">
          <a:xfrm>
            <a:off x="3483800" y="3056001"/>
            <a:ext cx="1536574" cy="1101725"/>
            <a:chOff x="2256" y="2967"/>
            <a:chExt cx="739" cy="350"/>
          </a:xfrm>
        </p:grpSpPr>
        <p:sp>
          <p:nvSpPr>
            <p:cNvPr id="16" name="AutoShape 9"/>
            <p:cNvSpPr>
              <a:spLocks noChangeArrowheads="1"/>
            </p:cNvSpPr>
            <p:nvPr/>
          </p:nvSpPr>
          <p:spPr bwMode="auto">
            <a:xfrm rot="16208788">
              <a:off x="2456" y="2809"/>
              <a:ext cx="350" cy="666"/>
            </a:xfrm>
            <a:prstGeom prst="homePlate">
              <a:avLst>
                <a:gd name="adj"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749" tIns="43375" rIns="86749" bIns="43375">
              <a:spAutoFit/>
            </a:bodyPr>
            <a:lstStyle/>
            <a:p>
              <a:endParaRPr lang="en-GB" dirty="0"/>
            </a:p>
          </p:txBody>
        </p:sp>
        <p:sp>
          <p:nvSpPr>
            <p:cNvPr id="17" name="Text Box 10"/>
            <p:cNvSpPr txBox="1">
              <a:spLocks noChangeArrowheads="1"/>
            </p:cNvSpPr>
            <p:nvPr/>
          </p:nvSpPr>
          <p:spPr bwMode="auto">
            <a:xfrm>
              <a:off x="2256" y="3029"/>
              <a:ext cx="739" cy="1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defTabSz="912813" eaLnBrk="0" hangingPunct="0">
                <a:defRPr sz="800">
                  <a:solidFill>
                    <a:schemeClr val="tx1"/>
                  </a:solidFill>
                  <a:latin typeface="Arial" pitchFamily="34" charset="0"/>
                  <a:cs typeface="Arial" pitchFamily="34" charset="0"/>
                </a:defRPr>
              </a:lvl1pPr>
              <a:lvl2pPr marL="742950" indent="-285750" defTabSz="912813" eaLnBrk="0" hangingPunct="0">
                <a:defRPr sz="800">
                  <a:solidFill>
                    <a:schemeClr val="tx1"/>
                  </a:solidFill>
                  <a:latin typeface="Arial" pitchFamily="34" charset="0"/>
                  <a:cs typeface="Arial" pitchFamily="34" charset="0"/>
                </a:defRPr>
              </a:lvl2pPr>
              <a:lvl3pPr marL="1143000" indent="-228600" defTabSz="912813" eaLnBrk="0" hangingPunct="0">
                <a:defRPr sz="800">
                  <a:solidFill>
                    <a:schemeClr val="tx1"/>
                  </a:solidFill>
                  <a:latin typeface="Arial" pitchFamily="34" charset="0"/>
                  <a:cs typeface="Arial" pitchFamily="34" charset="0"/>
                </a:defRPr>
              </a:lvl3pPr>
              <a:lvl4pPr marL="1600200" indent="-228600" defTabSz="912813" eaLnBrk="0" hangingPunct="0">
                <a:defRPr sz="800">
                  <a:solidFill>
                    <a:schemeClr val="tx1"/>
                  </a:solidFill>
                  <a:latin typeface="Arial" pitchFamily="34" charset="0"/>
                  <a:cs typeface="Arial" pitchFamily="34" charset="0"/>
                </a:defRPr>
              </a:lvl4pPr>
              <a:lvl5pPr marL="2057400" indent="-228600" defTabSz="912813" eaLnBrk="0" hangingPunct="0">
                <a:defRPr sz="8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800">
                  <a:solidFill>
                    <a:schemeClr val="tx1"/>
                  </a:solidFill>
                  <a:latin typeface="Arial" pitchFamily="34" charset="0"/>
                  <a:cs typeface="Arial" pitchFamily="34" charset="0"/>
                </a:defRPr>
              </a:lvl9pPr>
            </a:lstStyle>
            <a:p>
              <a:pPr algn="ctr"/>
              <a:endParaRPr lang="en-GB" sz="1400" dirty="0">
                <a:solidFill>
                  <a:schemeClr val="bg1"/>
                </a:solidFill>
              </a:endParaRPr>
            </a:p>
            <a:p>
              <a:pPr algn="ctr"/>
              <a:r>
                <a:rPr lang="en-GB" sz="1000" dirty="0" smtClean="0">
                  <a:solidFill>
                    <a:srgbClr val="FFFFFF"/>
                  </a:solidFill>
                </a:rPr>
                <a:t>Accuracy of </a:t>
              </a:r>
              <a:br>
                <a:rPr lang="en-GB" sz="1000" dirty="0" smtClean="0">
                  <a:solidFill>
                    <a:srgbClr val="FFFFFF"/>
                  </a:solidFill>
                </a:rPr>
              </a:br>
              <a:r>
                <a:rPr lang="en-GB" sz="1000" dirty="0" smtClean="0">
                  <a:solidFill>
                    <a:srgbClr val="FFFFFF"/>
                  </a:solidFill>
                </a:rPr>
                <a:t>forecasts</a:t>
              </a:r>
              <a:endParaRPr lang="en-GB" sz="1000" dirty="0">
                <a:solidFill>
                  <a:srgbClr val="FFFFFF"/>
                </a:solidFill>
              </a:endParaRPr>
            </a:p>
          </p:txBody>
        </p:sp>
      </p:grpSp>
      <p:grpSp>
        <p:nvGrpSpPr>
          <p:cNvPr id="18" name="Group 11"/>
          <p:cNvGrpSpPr>
            <a:grpSpLocks/>
          </p:cNvGrpSpPr>
          <p:nvPr/>
        </p:nvGrpSpPr>
        <p:grpSpPr bwMode="auto">
          <a:xfrm>
            <a:off x="6468300" y="3030241"/>
            <a:ext cx="1950912" cy="1092200"/>
            <a:chOff x="3276" y="3214"/>
            <a:chExt cx="829" cy="723"/>
          </a:xfrm>
        </p:grpSpPr>
        <p:sp>
          <p:nvSpPr>
            <p:cNvPr id="19" name="AutoShape 12"/>
            <p:cNvSpPr>
              <a:spLocks noChangeArrowheads="1"/>
            </p:cNvSpPr>
            <p:nvPr/>
          </p:nvSpPr>
          <p:spPr bwMode="auto">
            <a:xfrm rot="16208788">
              <a:off x="3320" y="3290"/>
              <a:ext cx="723" cy="572"/>
            </a:xfrm>
            <a:prstGeom prst="homePlate">
              <a:avLst>
                <a:gd name="adj" fmla="val 31600"/>
              </a:avLst>
            </a:prstGeo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749" tIns="43375" rIns="86749" bIns="43375">
              <a:spAutoFit/>
            </a:bodyPr>
            <a:lstStyle/>
            <a:p>
              <a:endParaRPr lang="en-GB" dirty="0"/>
            </a:p>
          </p:txBody>
        </p:sp>
        <p:sp>
          <p:nvSpPr>
            <p:cNvPr id="20" name="Text Box 13"/>
            <p:cNvSpPr txBox="1">
              <a:spLocks noChangeArrowheads="1"/>
            </p:cNvSpPr>
            <p:nvPr/>
          </p:nvSpPr>
          <p:spPr bwMode="auto">
            <a:xfrm>
              <a:off x="3276" y="3404"/>
              <a:ext cx="82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defTabSz="912813" eaLnBrk="0" hangingPunct="0">
                <a:defRPr sz="800">
                  <a:solidFill>
                    <a:schemeClr val="tx1"/>
                  </a:solidFill>
                  <a:latin typeface="Arial" pitchFamily="34" charset="0"/>
                  <a:cs typeface="Arial" pitchFamily="34" charset="0"/>
                </a:defRPr>
              </a:lvl1pPr>
              <a:lvl2pPr marL="742950" indent="-285750" defTabSz="912813" eaLnBrk="0" hangingPunct="0">
                <a:defRPr sz="800">
                  <a:solidFill>
                    <a:schemeClr val="tx1"/>
                  </a:solidFill>
                  <a:latin typeface="Arial" pitchFamily="34" charset="0"/>
                  <a:cs typeface="Arial" pitchFamily="34" charset="0"/>
                </a:defRPr>
              </a:lvl2pPr>
              <a:lvl3pPr marL="1143000" indent="-228600" defTabSz="912813" eaLnBrk="0" hangingPunct="0">
                <a:defRPr sz="800">
                  <a:solidFill>
                    <a:schemeClr val="tx1"/>
                  </a:solidFill>
                  <a:latin typeface="Arial" pitchFamily="34" charset="0"/>
                  <a:cs typeface="Arial" pitchFamily="34" charset="0"/>
                </a:defRPr>
              </a:lvl3pPr>
              <a:lvl4pPr marL="1600200" indent="-228600" defTabSz="912813" eaLnBrk="0" hangingPunct="0">
                <a:defRPr sz="800">
                  <a:solidFill>
                    <a:schemeClr val="tx1"/>
                  </a:solidFill>
                  <a:latin typeface="Arial" pitchFamily="34" charset="0"/>
                  <a:cs typeface="Arial" pitchFamily="34" charset="0"/>
                </a:defRPr>
              </a:lvl4pPr>
              <a:lvl5pPr marL="2057400" indent="-228600" defTabSz="912813" eaLnBrk="0" hangingPunct="0">
                <a:defRPr sz="8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800">
                  <a:solidFill>
                    <a:schemeClr val="tx1"/>
                  </a:solidFill>
                  <a:latin typeface="Arial" pitchFamily="34" charset="0"/>
                  <a:cs typeface="Arial" pitchFamily="34" charset="0"/>
                </a:defRPr>
              </a:lvl9pPr>
            </a:lstStyle>
            <a:p>
              <a:pPr algn="ctr"/>
              <a:endParaRPr lang="en-GB" sz="1000" dirty="0">
                <a:solidFill>
                  <a:schemeClr val="bg1"/>
                </a:solidFill>
              </a:endParaRPr>
            </a:p>
            <a:p>
              <a:pPr algn="ctr"/>
              <a:r>
                <a:rPr lang="en-GB" sz="1000" dirty="0" smtClean="0">
                  <a:solidFill>
                    <a:srgbClr val="FFFFFF"/>
                  </a:solidFill>
                </a:rPr>
                <a:t>Quality of Portfolio </a:t>
              </a:r>
            </a:p>
            <a:p>
              <a:pPr algn="ctr"/>
              <a:r>
                <a:rPr lang="en-GB" sz="1000" dirty="0" smtClean="0">
                  <a:solidFill>
                    <a:srgbClr val="FFFFFF"/>
                  </a:solidFill>
                </a:rPr>
                <a:t>Construction</a:t>
              </a:r>
              <a:endParaRPr lang="en-GB" sz="1000" dirty="0">
                <a:solidFill>
                  <a:srgbClr val="FFFFFF"/>
                </a:solidFill>
              </a:endParaRPr>
            </a:p>
          </p:txBody>
        </p:sp>
      </p:grpSp>
      <p:grpSp>
        <p:nvGrpSpPr>
          <p:cNvPr id="21" name="Group 14"/>
          <p:cNvGrpSpPr>
            <a:grpSpLocks/>
          </p:cNvGrpSpPr>
          <p:nvPr/>
        </p:nvGrpSpPr>
        <p:grpSpPr bwMode="auto">
          <a:xfrm>
            <a:off x="5052124" y="3070288"/>
            <a:ext cx="1500188" cy="1111250"/>
            <a:chOff x="2256" y="2967"/>
            <a:chExt cx="739" cy="350"/>
          </a:xfrm>
        </p:grpSpPr>
        <p:sp>
          <p:nvSpPr>
            <p:cNvPr id="22" name="AutoShape 15"/>
            <p:cNvSpPr>
              <a:spLocks noChangeArrowheads="1"/>
            </p:cNvSpPr>
            <p:nvPr/>
          </p:nvSpPr>
          <p:spPr bwMode="auto">
            <a:xfrm rot="16208788">
              <a:off x="2456" y="2809"/>
              <a:ext cx="350" cy="666"/>
            </a:xfrm>
            <a:prstGeom prst="homePlate">
              <a:avLst>
                <a:gd name="adj" fmla="val 25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749" tIns="43375" rIns="86749" bIns="43375">
              <a:spAutoFit/>
            </a:bodyPr>
            <a:lstStyle/>
            <a:p>
              <a:endParaRPr lang="en-GB" dirty="0"/>
            </a:p>
          </p:txBody>
        </p:sp>
        <p:sp>
          <p:nvSpPr>
            <p:cNvPr id="23" name="Text Box 16"/>
            <p:cNvSpPr txBox="1">
              <a:spLocks noChangeArrowheads="1"/>
            </p:cNvSpPr>
            <p:nvPr/>
          </p:nvSpPr>
          <p:spPr bwMode="auto">
            <a:xfrm>
              <a:off x="2256" y="2990"/>
              <a:ext cx="739" cy="2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defTabSz="912813" eaLnBrk="0" hangingPunct="0">
                <a:defRPr sz="800">
                  <a:solidFill>
                    <a:schemeClr val="tx1"/>
                  </a:solidFill>
                  <a:latin typeface="Arial" pitchFamily="34" charset="0"/>
                  <a:cs typeface="Arial" pitchFamily="34" charset="0"/>
                </a:defRPr>
              </a:lvl1pPr>
              <a:lvl2pPr marL="742950" indent="-285750" defTabSz="912813" eaLnBrk="0" hangingPunct="0">
                <a:defRPr sz="800">
                  <a:solidFill>
                    <a:schemeClr val="tx1"/>
                  </a:solidFill>
                  <a:latin typeface="Arial" pitchFamily="34" charset="0"/>
                  <a:cs typeface="Arial" pitchFamily="34" charset="0"/>
                </a:defRPr>
              </a:lvl2pPr>
              <a:lvl3pPr marL="1143000" indent="-228600" defTabSz="912813" eaLnBrk="0" hangingPunct="0">
                <a:defRPr sz="800">
                  <a:solidFill>
                    <a:schemeClr val="tx1"/>
                  </a:solidFill>
                  <a:latin typeface="Arial" pitchFamily="34" charset="0"/>
                  <a:cs typeface="Arial" pitchFamily="34" charset="0"/>
                </a:defRPr>
              </a:lvl3pPr>
              <a:lvl4pPr marL="1600200" indent="-228600" defTabSz="912813" eaLnBrk="0" hangingPunct="0">
                <a:defRPr sz="800">
                  <a:solidFill>
                    <a:schemeClr val="tx1"/>
                  </a:solidFill>
                  <a:latin typeface="Arial" pitchFamily="34" charset="0"/>
                  <a:cs typeface="Arial" pitchFamily="34" charset="0"/>
                </a:defRPr>
              </a:lvl4pPr>
              <a:lvl5pPr marL="2057400" indent="-228600" defTabSz="912813" eaLnBrk="0" hangingPunct="0">
                <a:defRPr sz="8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sz="800">
                  <a:solidFill>
                    <a:schemeClr val="tx1"/>
                  </a:solidFill>
                  <a:latin typeface="Arial" pitchFamily="34" charset="0"/>
                  <a:cs typeface="Arial" pitchFamily="34" charset="0"/>
                </a:defRPr>
              </a:lvl9pPr>
            </a:lstStyle>
            <a:p>
              <a:pPr algn="ctr"/>
              <a:endParaRPr lang="en-GB" sz="1000" dirty="0">
                <a:solidFill>
                  <a:schemeClr val="bg1"/>
                </a:solidFill>
              </a:endParaRPr>
            </a:p>
            <a:p>
              <a:pPr algn="ctr"/>
              <a:r>
                <a:rPr lang="en-GB" sz="1000" dirty="0" smtClean="0">
                  <a:solidFill>
                    <a:srgbClr val="FFFFFF"/>
                  </a:solidFill>
                </a:rPr>
                <a:t>Number of independent investment </a:t>
              </a:r>
              <a:br>
                <a:rPr lang="en-GB" sz="1000" dirty="0" smtClean="0">
                  <a:solidFill>
                    <a:srgbClr val="FFFFFF"/>
                  </a:solidFill>
                </a:rPr>
              </a:br>
              <a:r>
                <a:rPr lang="en-GB" sz="1000" dirty="0" smtClean="0">
                  <a:solidFill>
                    <a:srgbClr val="FFFFFF"/>
                  </a:solidFill>
                </a:rPr>
                <a:t>decisions</a:t>
              </a:r>
              <a:endParaRPr lang="en-GB" sz="1000" dirty="0">
                <a:solidFill>
                  <a:srgbClr val="FFFFFF"/>
                </a:solidFill>
              </a:endParaRPr>
            </a:p>
          </p:txBody>
        </p:sp>
      </p:grpSp>
      <p:sp>
        <p:nvSpPr>
          <p:cNvPr id="25" name="Rounded Rectangle 24"/>
          <p:cNvSpPr/>
          <p:nvPr/>
        </p:nvSpPr>
        <p:spPr>
          <a:xfrm>
            <a:off x="2883100" y="4144756"/>
            <a:ext cx="5950444" cy="385968"/>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nSpc>
                <a:spcPts val="2800"/>
              </a:lnSpc>
            </a:pPr>
            <a:r>
              <a:rPr lang="en-GB" sz="1600" b="1" dirty="0">
                <a:solidFill>
                  <a:schemeClr val="accent2"/>
                </a:solidFill>
              </a:rPr>
              <a:t>Find a game you can win, play it often and play it smart</a:t>
            </a:r>
          </a:p>
        </p:txBody>
      </p:sp>
      <p:sp>
        <p:nvSpPr>
          <p:cNvPr id="3" name="Rectangle 2"/>
          <p:cNvSpPr/>
          <p:nvPr/>
        </p:nvSpPr>
        <p:spPr>
          <a:xfrm>
            <a:off x="3453339" y="4116677"/>
            <a:ext cx="4692038" cy="137640"/>
          </a:xfrm>
          <a:prstGeom prst="rect">
            <a:avLst/>
          </a:prstGeom>
          <a:solidFill>
            <a:schemeClr val="bg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Tree>
    <p:extLst>
      <p:ext uri="{BB962C8B-B14F-4D97-AF65-F5344CB8AC3E}">
        <p14:creationId xmlns:p14="http://schemas.microsoft.com/office/powerpoint/2010/main" val="1649205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Seek the most efficient active returns - example</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only</a:t>
            </a:r>
          </a:p>
        </p:txBody>
      </p:sp>
      <p:sp>
        <p:nvSpPr>
          <p:cNvPr id="8" name="Content Placeholder 15"/>
          <p:cNvSpPr txBox="1">
            <a:spLocks/>
          </p:cNvSpPr>
          <p:nvPr/>
        </p:nvSpPr>
        <p:spPr>
          <a:xfrm>
            <a:off x="331082" y="1612875"/>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a:t>Removing the long-only constraint</a:t>
            </a:r>
          </a:p>
        </p:txBody>
      </p:sp>
      <p:sp>
        <p:nvSpPr>
          <p:cNvPr id="3" name="Content Placeholder 2"/>
          <p:cNvSpPr>
            <a:spLocks noGrp="1"/>
          </p:cNvSpPr>
          <p:nvPr>
            <p:ph sz="quarter" idx="11"/>
          </p:nvPr>
        </p:nvSpPr>
        <p:spPr>
          <a:xfrm>
            <a:off x="308580" y="818332"/>
            <a:ext cx="8500458" cy="777038"/>
          </a:xfrm>
        </p:spPr>
        <p:txBody>
          <a:bodyPr/>
          <a:lstStyle/>
          <a:p>
            <a:r>
              <a:rPr lang="en-US" sz="1600" b="0" dirty="0" smtClean="0"/>
              <a:t>Long-Only </a:t>
            </a:r>
            <a:r>
              <a:rPr lang="en-US" sz="1600" b="0" dirty="0"/>
              <a:t>Manager: 	IR  = 0.5  x   300   x   0.5   = 0.5</a:t>
            </a:r>
          </a:p>
          <a:p>
            <a:r>
              <a:rPr lang="en-US" sz="1600" b="0" dirty="0"/>
              <a:t>Long/Short Manager: 	IR  = 0.5  x   300   x   0.8   = </a:t>
            </a:r>
            <a:r>
              <a:rPr lang="en-US" sz="1600" b="0" dirty="0" smtClean="0"/>
              <a:t>0.8</a:t>
            </a:r>
            <a:endParaRPr lang="en-US" sz="1600" b="0" dirty="0"/>
          </a:p>
          <a:p>
            <a:endParaRPr lang="en-US" sz="1600" b="0" dirty="0"/>
          </a:p>
        </p:txBody>
      </p:sp>
      <p:sp>
        <p:nvSpPr>
          <p:cNvPr id="9" name="Freeform 43"/>
          <p:cNvSpPr>
            <a:spLocks/>
          </p:cNvSpPr>
          <p:nvPr/>
        </p:nvSpPr>
        <p:spPr bwMode="auto">
          <a:xfrm>
            <a:off x="4099286" y="1154026"/>
            <a:ext cx="487973" cy="200025"/>
          </a:xfrm>
          <a:custGeom>
            <a:avLst/>
            <a:gdLst>
              <a:gd name="T0" fmla="*/ 0 w 716"/>
              <a:gd name="T1" fmla="*/ 2147483647 h 220"/>
              <a:gd name="T2" fmla="*/ 2147483647 w 716"/>
              <a:gd name="T3" fmla="*/ 2147483647 h 220"/>
              <a:gd name="T4" fmla="*/ 2147483647 w 716"/>
              <a:gd name="T5" fmla="*/ 2147483647 h 220"/>
              <a:gd name="T6" fmla="*/ 2147483647 w 716"/>
              <a:gd name="T7" fmla="*/ 0 h 220"/>
              <a:gd name="T8" fmla="*/ 2147483647 w 716"/>
              <a:gd name="T9" fmla="*/ 0 h 220"/>
              <a:gd name="T10" fmla="*/ 2147483647 w 716"/>
              <a:gd name="T11" fmla="*/ 2147483647 h 220"/>
              <a:gd name="T12" fmla="*/ 2147483647 w 716"/>
              <a:gd name="T13" fmla="*/ 2147483647 h 220"/>
              <a:gd name="T14" fmla="*/ 2147483647 w 716"/>
              <a:gd name="T15" fmla="*/ 2147483647 h 220"/>
              <a:gd name="T16" fmla="*/ 2147483647 w 716"/>
              <a:gd name="T17" fmla="*/ 2147483647 h 220"/>
              <a:gd name="T18" fmla="*/ 2147483647 w 716"/>
              <a:gd name="T19" fmla="*/ 2147483647 h 220"/>
              <a:gd name="T20" fmla="*/ 0 w 716"/>
              <a:gd name="T21" fmla="*/ 2147483647 h 220"/>
              <a:gd name="T22" fmla="*/ 0 w 716"/>
              <a:gd name="T23" fmla="*/ 2147483647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6"/>
              <a:gd name="T37" fmla="*/ 0 h 220"/>
              <a:gd name="T38" fmla="*/ 716 w 716"/>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6" h="220">
                <a:moveTo>
                  <a:pt x="0" y="150"/>
                </a:moveTo>
                <a:lnTo>
                  <a:pt x="27" y="132"/>
                </a:lnTo>
                <a:lnTo>
                  <a:pt x="62" y="194"/>
                </a:lnTo>
                <a:lnTo>
                  <a:pt x="106" y="0"/>
                </a:lnTo>
                <a:lnTo>
                  <a:pt x="716" y="0"/>
                </a:lnTo>
                <a:lnTo>
                  <a:pt x="716" y="9"/>
                </a:lnTo>
                <a:lnTo>
                  <a:pt x="115" y="9"/>
                </a:lnTo>
                <a:lnTo>
                  <a:pt x="71" y="220"/>
                </a:lnTo>
                <a:lnTo>
                  <a:pt x="62" y="220"/>
                </a:lnTo>
                <a:lnTo>
                  <a:pt x="9" y="141"/>
                </a:lnTo>
                <a:lnTo>
                  <a:pt x="0" y="150"/>
                </a:lnTo>
                <a:close/>
              </a:path>
            </a:pathLst>
          </a:custGeom>
          <a:solidFill>
            <a:srgbClr val="444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43"/>
          <p:cNvSpPr>
            <a:spLocks/>
          </p:cNvSpPr>
          <p:nvPr/>
        </p:nvSpPr>
        <p:spPr bwMode="auto">
          <a:xfrm>
            <a:off x="4099285" y="824872"/>
            <a:ext cx="487974" cy="200025"/>
          </a:xfrm>
          <a:custGeom>
            <a:avLst/>
            <a:gdLst>
              <a:gd name="T0" fmla="*/ 0 w 716"/>
              <a:gd name="T1" fmla="*/ 2147483647 h 220"/>
              <a:gd name="T2" fmla="*/ 2147483647 w 716"/>
              <a:gd name="T3" fmla="*/ 2147483647 h 220"/>
              <a:gd name="T4" fmla="*/ 2147483647 w 716"/>
              <a:gd name="T5" fmla="*/ 2147483647 h 220"/>
              <a:gd name="T6" fmla="*/ 2147483647 w 716"/>
              <a:gd name="T7" fmla="*/ 0 h 220"/>
              <a:gd name="T8" fmla="*/ 2147483647 w 716"/>
              <a:gd name="T9" fmla="*/ 0 h 220"/>
              <a:gd name="T10" fmla="*/ 2147483647 w 716"/>
              <a:gd name="T11" fmla="*/ 2147483647 h 220"/>
              <a:gd name="T12" fmla="*/ 2147483647 w 716"/>
              <a:gd name="T13" fmla="*/ 2147483647 h 220"/>
              <a:gd name="T14" fmla="*/ 2147483647 w 716"/>
              <a:gd name="T15" fmla="*/ 2147483647 h 220"/>
              <a:gd name="T16" fmla="*/ 2147483647 w 716"/>
              <a:gd name="T17" fmla="*/ 2147483647 h 220"/>
              <a:gd name="T18" fmla="*/ 2147483647 w 716"/>
              <a:gd name="T19" fmla="*/ 2147483647 h 220"/>
              <a:gd name="T20" fmla="*/ 0 w 716"/>
              <a:gd name="T21" fmla="*/ 2147483647 h 220"/>
              <a:gd name="T22" fmla="*/ 0 w 716"/>
              <a:gd name="T23" fmla="*/ 2147483647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6"/>
              <a:gd name="T37" fmla="*/ 0 h 220"/>
              <a:gd name="T38" fmla="*/ 716 w 716"/>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6" h="220">
                <a:moveTo>
                  <a:pt x="0" y="150"/>
                </a:moveTo>
                <a:lnTo>
                  <a:pt x="27" y="132"/>
                </a:lnTo>
                <a:lnTo>
                  <a:pt x="62" y="194"/>
                </a:lnTo>
                <a:lnTo>
                  <a:pt x="106" y="0"/>
                </a:lnTo>
                <a:lnTo>
                  <a:pt x="716" y="0"/>
                </a:lnTo>
                <a:lnTo>
                  <a:pt x="716" y="9"/>
                </a:lnTo>
                <a:lnTo>
                  <a:pt x="115" y="9"/>
                </a:lnTo>
                <a:lnTo>
                  <a:pt x="71" y="220"/>
                </a:lnTo>
                <a:lnTo>
                  <a:pt x="62" y="220"/>
                </a:lnTo>
                <a:lnTo>
                  <a:pt x="9" y="141"/>
                </a:lnTo>
                <a:lnTo>
                  <a:pt x="0" y="150"/>
                </a:lnTo>
                <a:close/>
              </a:path>
            </a:pathLst>
          </a:custGeom>
          <a:solidFill>
            <a:srgbClr val="444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Oval 24"/>
          <p:cNvSpPr>
            <a:spLocks noChangeArrowheads="1"/>
          </p:cNvSpPr>
          <p:nvPr/>
        </p:nvSpPr>
        <p:spPr bwMode="auto">
          <a:xfrm>
            <a:off x="5492242" y="749841"/>
            <a:ext cx="571466" cy="734615"/>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14" name="Group 3"/>
          <p:cNvGrpSpPr>
            <a:grpSpLocks/>
          </p:cNvGrpSpPr>
          <p:nvPr/>
        </p:nvGrpSpPr>
        <p:grpSpPr bwMode="auto">
          <a:xfrm>
            <a:off x="739541" y="2037496"/>
            <a:ext cx="7313977" cy="2635749"/>
            <a:chOff x="-449" y="922"/>
            <a:chExt cx="5629" cy="2944"/>
          </a:xfrm>
        </p:grpSpPr>
        <p:sp>
          <p:nvSpPr>
            <p:cNvPr id="15" name="Text Box 20"/>
            <p:cNvSpPr txBox="1">
              <a:spLocks noChangeArrowheads="1"/>
            </p:cNvSpPr>
            <p:nvPr/>
          </p:nvSpPr>
          <p:spPr bwMode="auto">
            <a:xfrm>
              <a:off x="-430" y="922"/>
              <a:ext cx="2074"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b="1">
                  <a:solidFill>
                    <a:schemeClr val="bg1"/>
                  </a:solidFill>
                  <a:latin typeface="Arial" charset="0"/>
                  <a:cs typeface="Arial" charset="0"/>
                </a:defRPr>
              </a:lvl1pPr>
              <a:lvl2pPr marL="742950" indent="-285750" eaLnBrk="0" hangingPunct="0">
                <a:defRPr sz="1900" b="1">
                  <a:solidFill>
                    <a:schemeClr val="bg1"/>
                  </a:solidFill>
                  <a:latin typeface="Arial" charset="0"/>
                  <a:cs typeface="Arial" charset="0"/>
                </a:defRPr>
              </a:lvl2pPr>
              <a:lvl3pPr marL="1143000" indent="-228600" eaLnBrk="0" hangingPunct="0">
                <a:defRPr sz="1900" b="1">
                  <a:solidFill>
                    <a:schemeClr val="bg1"/>
                  </a:solidFill>
                  <a:latin typeface="Arial" charset="0"/>
                  <a:cs typeface="Arial" charset="0"/>
                </a:defRPr>
              </a:lvl3pPr>
              <a:lvl4pPr marL="1600200" indent="-228600" eaLnBrk="0" hangingPunct="0">
                <a:defRPr sz="1900" b="1">
                  <a:solidFill>
                    <a:schemeClr val="bg1"/>
                  </a:solidFill>
                  <a:latin typeface="Arial" charset="0"/>
                  <a:cs typeface="Arial" charset="0"/>
                </a:defRPr>
              </a:lvl4pPr>
              <a:lvl5pPr marL="2057400" indent="-228600" eaLnBrk="0" hangingPunct="0">
                <a:defRPr sz="1900" b="1">
                  <a:solidFill>
                    <a:schemeClr val="bg1"/>
                  </a:solidFill>
                  <a:latin typeface="Arial" charset="0"/>
                  <a:cs typeface="Arial" charset="0"/>
                </a:defRPr>
              </a:lvl5pPr>
              <a:lvl6pPr marL="2514600" indent="-228600" algn="ctr" eaLnBrk="0" fontAlgn="base" hangingPunct="0">
                <a:spcBef>
                  <a:spcPct val="50000"/>
                </a:spcBef>
                <a:spcAft>
                  <a:spcPct val="0"/>
                </a:spcAft>
                <a:defRPr sz="1900" b="1">
                  <a:solidFill>
                    <a:schemeClr val="bg1"/>
                  </a:solidFill>
                  <a:latin typeface="Arial" charset="0"/>
                  <a:cs typeface="Arial" charset="0"/>
                </a:defRPr>
              </a:lvl6pPr>
              <a:lvl7pPr marL="2971800" indent="-228600" algn="ctr" eaLnBrk="0" fontAlgn="base" hangingPunct="0">
                <a:spcBef>
                  <a:spcPct val="50000"/>
                </a:spcBef>
                <a:spcAft>
                  <a:spcPct val="0"/>
                </a:spcAft>
                <a:defRPr sz="1900" b="1">
                  <a:solidFill>
                    <a:schemeClr val="bg1"/>
                  </a:solidFill>
                  <a:latin typeface="Arial" charset="0"/>
                  <a:cs typeface="Arial" charset="0"/>
                </a:defRPr>
              </a:lvl7pPr>
              <a:lvl8pPr marL="3429000" indent="-228600" algn="ctr" eaLnBrk="0" fontAlgn="base" hangingPunct="0">
                <a:spcBef>
                  <a:spcPct val="50000"/>
                </a:spcBef>
                <a:spcAft>
                  <a:spcPct val="0"/>
                </a:spcAft>
                <a:defRPr sz="1900" b="1">
                  <a:solidFill>
                    <a:schemeClr val="bg1"/>
                  </a:solidFill>
                  <a:latin typeface="Arial" charset="0"/>
                  <a:cs typeface="Arial" charset="0"/>
                </a:defRPr>
              </a:lvl8pPr>
              <a:lvl9pPr marL="3886200" indent="-228600" algn="ctr" eaLnBrk="0" fontAlgn="base" hangingPunct="0">
                <a:spcBef>
                  <a:spcPct val="50000"/>
                </a:spcBef>
                <a:spcAft>
                  <a:spcPct val="0"/>
                </a:spcAft>
                <a:defRPr sz="1900" b="1">
                  <a:solidFill>
                    <a:schemeClr val="bg1"/>
                  </a:solidFill>
                  <a:latin typeface="Arial" charset="0"/>
                  <a:cs typeface="Arial" charset="0"/>
                </a:defRPr>
              </a:lvl9pPr>
            </a:lstStyle>
            <a:p>
              <a:pPr algn="l" eaLnBrk="1" hangingPunct="1"/>
              <a:r>
                <a:rPr lang="en-US" sz="1000" dirty="0">
                  <a:solidFill>
                    <a:schemeClr val="tx2"/>
                  </a:solidFill>
                </a:rPr>
                <a:t>Maximum active stock position</a:t>
              </a:r>
              <a:endParaRPr lang="en-GB" sz="1000" dirty="0">
                <a:solidFill>
                  <a:schemeClr val="tx2"/>
                </a:solidFill>
              </a:endParaRPr>
            </a:p>
          </p:txBody>
        </p:sp>
        <p:sp>
          <p:nvSpPr>
            <p:cNvPr id="16" name="Text Box 21"/>
            <p:cNvSpPr txBox="1">
              <a:spLocks noChangeArrowheads="1"/>
            </p:cNvSpPr>
            <p:nvPr/>
          </p:nvSpPr>
          <p:spPr bwMode="auto">
            <a:xfrm>
              <a:off x="-449" y="2951"/>
              <a:ext cx="211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b="1">
                  <a:solidFill>
                    <a:schemeClr val="bg1"/>
                  </a:solidFill>
                  <a:latin typeface="Arial" charset="0"/>
                  <a:cs typeface="Arial" charset="0"/>
                </a:defRPr>
              </a:lvl1pPr>
              <a:lvl2pPr marL="742950" indent="-285750" eaLnBrk="0" hangingPunct="0">
                <a:defRPr sz="1900" b="1">
                  <a:solidFill>
                    <a:schemeClr val="bg1"/>
                  </a:solidFill>
                  <a:latin typeface="Arial" charset="0"/>
                  <a:cs typeface="Arial" charset="0"/>
                </a:defRPr>
              </a:lvl2pPr>
              <a:lvl3pPr marL="1143000" indent="-228600" eaLnBrk="0" hangingPunct="0">
                <a:defRPr sz="1900" b="1">
                  <a:solidFill>
                    <a:schemeClr val="bg1"/>
                  </a:solidFill>
                  <a:latin typeface="Arial" charset="0"/>
                  <a:cs typeface="Arial" charset="0"/>
                </a:defRPr>
              </a:lvl3pPr>
              <a:lvl4pPr marL="1600200" indent="-228600" eaLnBrk="0" hangingPunct="0">
                <a:defRPr sz="1900" b="1">
                  <a:solidFill>
                    <a:schemeClr val="bg1"/>
                  </a:solidFill>
                  <a:latin typeface="Arial" charset="0"/>
                  <a:cs typeface="Arial" charset="0"/>
                </a:defRPr>
              </a:lvl4pPr>
              <a:lvl5pPr marL="2057400" indent="-228600" eaLnBrk="0" hangingPunct="0">
                <a:defRPr sz="1900" b="1">
                  <a:solidFill>
                    <a:schemeClr val="bg1"/>
                  </a:solidFill>
                  <a:latin typeface="Arial" charset="0"/>
                  <a:cs typeface="Arial" charset="0"/>
                </a:defRPr>
              </a:lvl5pPr>
              <a:lvl6pPr marL="2514600" indent="-228600" algn="ctr" eaLnBrk="0" fontAlgn="base" hangingPunct="0">
                <a:spcBef>
                  <a:spcPct val="50000"/>
                </a:spcBef>
                <a:spcAft>
                  <a:spcPct val="0"/>
                </a:spcAft>
                <a:defRPr sz="1900" b="1">
                  <a:solidFill>
                    <a:schemeClr val="bg1"/>
                  </a:solidFill>
                  <a:latin typeface="Arial" charset="0"/>
                  <a:cs typeface="Arial" charset="0"/>
                </a:defRPr>
              </a:lvl6pPr>
              <a:lvl7pPr marL="2971800" indent="-228600" algn="ctr" eaLnBrk="0" fontAlgn="base" hangingPunct="0">
                <a:spcBef>
                  <a:spcPct val="50000"/>
                </a:spcBef>
                <a:spcAft>
                  <a:spcPct val="0"/>
                </a:spcAft>
                <a:defRPr sz="1900" b="1">
                  <a:solidFill>
                    <a:schemeClr val="bg1"/>
                  </a:solidFill>
                  <a:latin typeface="Arial" charset="0"/>
                  <a:cs typeface="Arial" charset="0"/>
                </a:defRPr>
              </a:lvl7pPr>
              <a:lvl8pPr marL="3429000" indent="-228600" algn="ctr" eaLnBrk="0" fontAlgn="base" hangingPunct="0">
                <a:spcBef>
                  <a:spcPct val="50000"/>
                </a:spcBef>
                <a:spcAft>
                  <a:spcPct val="0"/>
                </a:spcAft>
                <a:defRPr sz="1900" b="1">
                  <a:solidFill>
                    <a:schemeClr val="bg1"/>
                  </a:solidFill>
                  <a:latin typeface="Arial" charset="0"/>
                  <a:cs typeface="Arial" charset="0"/>
                </a:defRPr>
              </a:lvl8pPr>
              <a:lvl9pPr marL="3886200" indent="-228600" algn="ctr" eaLnBrk="0" fontAlgn="base" hangingPunct="0">
                <a:spcBef>
                  <a:spcPct val="50000"/>
                </a:spcBef>
                <a:spcAft>
                  <a:spcPct val="0"/>
                </a:spcAft>
                <a:defRPr sz="1900" b="1">
                  <a:solidFill>
                    <a:schemeClr val="bg1"/>
                  </a:solidFill>
                  <a:latin typeface="Arial" charset="0"/>
                  <a:cs typeface="Arial" charset="0"/>
                </a:defRPr>
              </a:lvl9pPr>
            </a:lstStyle>
            <a:p>
              <a:pPr algn="l" eaLnBrk="1" hangingPunct="1"/>
              <a:r>
                <a:rPr lang="en-US" sz="1000" dirty="0">
                  <a:solidFill>
                    <a:schemeClr val="tx2"/>
                  </a:solidFill>
                </a:rPr>
                <a:t>Minimum active stock position</a:t>
              </a:r>
              <a:endParaRPr lang="en-GB" sz="1000" dirty="0">
                <a:solidFill>
                  <a:schemeClr val="tx2"/>
                </a:solidFill>
              </a:endParaRPr>
            </a:p>
          </p:txBody>
        </p:sp>
        <p:sp>
          <p:nvSpPr>
            <p:cNvPr id="17" name="Text Box 22"/>
            <p:cNvSpPr txBox="1">
              <a:spLocks noChangeArrowheads="1"/>
            </p:cNvSpPr>
            <p:nvPr/>
          </p:nvSpPr>
          <p:spPr bwMode="auto">
            <a:xfrm>
              <a:off x="-449" y="1997"/>
              <a:ext cx="207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b="1">
                  <a:solidFill>
                    <a:schemeClr val="bg1"/>
                  </a:solidFill>
                  <a:latin typeface="Arial" charset="0"/>
                  <a:cs typeface="Arial" charset="0"/>
                </a:defRPr>
              </a:lvl1pPr>
              <a:lvl2pPr marL="742950" indent="-285750" eaLnBrk="0" hangingPunct="0">
                <a:defRPr sz="1900" b="1">
                  <a:solidFill>
                    <a:schemeClr val="bg1"/>
                  </a:solidFill>
                  <a:latin typeface="Arial" charset="0"/>
                  <a:cs typeface="Arial" charset="0"/>
                </a:defRPr>
              </a:lvl2pPr>
              <a:lvl3pPr marL="1143000" indent="-228600" eaLnBrk="0" hangingPunct="0">
                <a:defRPr sz="1900" b="1">
                  <a:solidFill>
                    <a:schemeClr val="bg1"/>
                  </a:solidFill>
                  <a:latin typeface="Arial" charset="0"/>
                  <a:cs typeface="Arial" charset="0"/>
                </a:defRPr>
              </a:lvl3pPr>
              <a:lvl4pPr marL="1600200" indent="-228600" eaLnBrk="0" hangingPunct="0">
                <a:defRPr sz="1900" b="1">
                  <a:solidFill>
                    <a:schemeClr val="bg1"/>
                  </a:solidFill>
                  <a:latin typeface="Arial" charset="0"/>
                  <a:cs typeface="Arial" charset="0"/>
                </a:defRPr>
              </a:lvl4pPr>
              <a:lvl5pPr marL="2057400" indent="-228600" eaLnBrk="0" hangingPunct="0">
                <a:defRPr sz="1900" b="1">
                  <a:solidFill>
                    <a:schemeClr val="bg1"/>
                  </a:solidFill>
                  <a:latin typeface="Arial" charset="0"/>
                  <a:cs typeface="Arial" charset="0"/>
                </a:defRPr>
              </a:lvl5pPr>
              <a:lvl6pPr marL="2514600" indent="-228600" algn="ctr" eaLnBrk="0" fontAlgn="base" hangingPunct="0">
                <a:spcBef>
                  <a:spcPct val="50000"/>
                </a:spcBef>
                <a:spcAft>
                  <a:spcPct val="0"/>
                </a:spcAft>
                <a:defRPr sz="1900" b="1">
                  <a:solidFill>
                    <a:schemeClr val="bg1"/>
                  </a:solidFill>
                  <a:latin typeface="Arial" charset="0"/>
                  <a:cs typeface="Arial" charset="0"/>
                </a:defRPr>
              </a:lvl6pPr>
              <a:lvl7pPr marL="2971800" indent="-228600" algn="ctr" eaLnBrk="0" fontAlgn="base" hangingPunct="0">
                <a:spcBef>
                  <a:spcPct val="50000"/>
                </a:spcBef>
                <a:spcAft>
                  <a:spcPct val="0"/>
                </a:spcAft>
                <a:defRPr sz="1900" b="1">
                  <a:solidFill>
                    <a:schemeClr val="bg1"/>
                  </a:solidFill>
                  <a:latin typeface="Arial" charset="0"/>
                  <a:cs typeface="Arial" charset="0"/>
                </a:defRPr>
              </a:lvl7pPr>
              <a:lvl8pPr marL="3429000" indent="-228600" algn="ctr" eaLnBrk="0" fontAlgn="base" hangingPunct="0">
                <a:spcBef>
                  <a:spcPct val="50000"/>
                </a:spcBef>
                <a:spcAft>
                  <a:spcPct val="0"/>
                </a:spcAft>
                <a:defRPr sz="1900" b="1">
                  <a:solidFill>
                    <a:schemeClr val="bg1"/>
                  </a:solidFill>
                  <a:latin typeface="Arial" charset="0"/>
                  <a:cs typeface="Arial" charset="0"/>
                </a:defRPr>
              </a:lvl8pPr>
              <a:lvl9pPr marL="3886200" indent="-228600" algn="ctr" eaLnBrk="0" fontAlgn="base" hangingPunct="0">
                <a:spcBef>
                  <a:spcPct val="50000"/>
                </a:spcBef>
                <a:spcAft>
                  <a:spcPct val="0"/>
                </a:spcAft>
                <a:defRPr sz="1900" b="1">
                  <a:solidFill>
                    <a:schemeClr val="bg1"/>
                  </a:solidFill>
                  <a:latin typeface="Arial" charset="0"/>
                  <a:cs typeface="Arial" charset="0"/>
                </a:defRPr>
              </a:lvl9pPr>
            </a:lstStyle>
            <a:p>
              <a:pPr algn="l" eaLnBrk="1" hangingPunct="1"/>
              <a:r>
                <a:rPr lang="en-US" sz="1000" dirty="0">
                  <a:solidFill>
                    <a:schemeClr val="tx2"/>
                  </a:solidFill>
                </a:rPr>
                <a:t>Benchmark</a:t>
              </a:r>
              <a:endParaRPr lang="en-GB" sz="1000" dirty="0">
                <a:solidFill>
                  <a:schemeClr val="tx2"/>
                </a:solidFill>
              </a:endParaRPr>
            </a:p>
          </p:txBody>
        </p:sp>
        <p:grpSp>
          <p:nvGrpSpPr>
            <p:cNvPr id="18" name="Group 7"/>
            <p:cNvGrpSpPr>
              <a:grpSpLocks/>
            </p:cNvGrpSpPr>
            <p:nvPr/>
          </p:nvGrpSpPr>
          <p:grpSpPr bwMode="auto">
            <a:xfrm>
              <a:off x="1277" y="960"/>
              <a:ext cx="3903" cy="2906"/>
              <a:chOff x="1277" y="960"/>
              <a:chExt cx="3903" cy="2906"/>
            </a:xfrm>
          </p:grpSpPr>
          <p:graphicFrame>
            <p:nvGraphicFramePr>
              <p:cNvPr id="19" name="Object 8"/>
              <p:cNvGraphicFramePr>
                <a:graphicFrameLocks noChangeAspect="1"/>
              </p:cNvGraphicFramePr>
              <p:nvPr/>
            </p:nvGraphicFramePr>
            <p:xfrm>
              <a:off x="1277" y="960"/>
              <a:ext cx="3839" cy="2259"/>
            </p:xfrm>
            <a:graphic>
              <a:graphicData uri="http://schemas.openxmlformats.org/presentationml/2006/ole">
                <mc:AlternateContent xmlns:mc="http://schemas.openxmlformats.org/markup-compatibility/2006">
                  <mc:Choice xmlns:v="urn:schemas-microsoft-com:vml" Requires="v">
                    <p:oleObj spid="_x0000_s1072" name="Chart" r:id="rId4" imgW="6086572" imgH="3581522" progId="Excel.Chart.8">
                      <p:embed/>
                    </p:oleObj>
                  </mc:Choice>
                  <mc:Fallback>
                    <p:oleObj name="Chart" r:id="rId4" imgW="6086572" imgH="358152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 y="960"/>
                            <a:ext cx="3839" cy="2259"/>
                          </a:xfrm>
                          <a:prstGeom prst="rect">
                            <a:avLst/>
                          </a:prstGeom>
                          <a:noFill/>
                          <a:ln>
                            <a:noFill/>
                          </a:ln>
                          <a:effectLst/>
                          <a:extLst/>
                        </p:spPr>
                      </p:pic>
                    </p:oleObj>
                  </mc:Fallback>
                </mc:AlternateContent>
              </a:graphicData>
            </a:graphic>
          </p:graphicFrame>
          <p:sp>
            <p:nvSpPr>
              <p:cNvPr id="20" name="Oval 13"/>
              <p:cNvSpPr>
                <a:spLocks noChangeArrowheads="1"/>
              </p:cNvSpPr>
              <p:nvPr/>
            </p:nvSpPr>
            <p:spPr bwMode="auto">
              <a:xfrm rot="-655494">
                <a:off x="1600" y="2262"/>
                <a:ext cx="3447" cy="772"/>
              </a:xfrm>
              <a:prstGeom prst="ellipse">
                <a:avLst/>
              </a:prstGeom>
              <a:solidFill>
                <a:schemeClr val="accent1">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en-AU" sz="1800" b="0">
                  <a:solidFill>
                    <a:schemeClr val="tx1"/>
                  </a:solidFill>
                </a:endParaRPr>
              </a:p>
            </p:txBody>
          </p:sp>
          <p:sp>
            <p:nvSpPr>
              <p:cNvPr id="21" name="Line 7"/>
              <p:cNvSpPr>
                <a:spLocks noChangeShapeType="1"/>
              </p:cNvSpPr>
              <p:nvPr/>
            </p:nvSpPr>
            <p:spPr bwMode="auto">
              <a:xfrm>
                <a:off x="1359" y="1054"/>
                <a:ext cx="356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8"/>
              <p:cNvSpPr>
                <a:spLocks noChangeShapeType="1"/>
              </p:cNvSpPr>
              <p:nvPr/>
            </p:nvSpPr>
            <p:spPr bwMode="auto">
              <a:xfrm>
                <a:off x="1362" y="3136"/>
                <a:ext cx="356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Freeform 12"/>
              <p:cNvSpPr>
                <a:spLocks/>
              </p:cNvSpPr>
              <p:nvPr/>
            </p:nvSpPr>
            <p:spPr bwMode="auto">
              <a:xfrm>
                <a:off x="1447" y="2092"/>
                <a:ext cx="3578" cy="1037"/>
              </a:xfrm>
              <a:custGeom>
                <a:avLst/>
                <a:gdLst>
                  <a:gd name="T0" fmla="*/ 0 w 3463"/>
                  <a:gd name="T1" fmla="*/ 1037 h 1037"/>
                  <a:gd name="T2" fmla="*/ 299 w 3463"/>
                  <a:gd name="T3" fmla="*/ 718 h 1037"/>
                  <a:gd name="T4" fmla="*/ 575 w 3463"/>
                  <a:gd name="T5" fmla="*/ 532 h 1037"/>
                  <a:gd name="T6" fmla="*/ 920 w 3463"/>
                  <a:gd name="T7" fmla="*/ 398 h 1037"/>
                  <a:gd name="T8" fmla="*/ 1268 w 3463"/>
                  <a:gd name="T9" fmla="*/ 314 h 1037"/>
                  <a:gd name="T10" fmla="*/ 1761 w 3463"/>
                  <a:gd name="T11" fmla="*/ 231 h 1037"/>
                  <a:gd name="T12" fmla="*/ 2352 w 3463"/>
                  <a:gd name="T13" fmla="*/ 154 h 1037"/>
                  <a:gd name="T14" fmla="*/ 2651 w 3463"/>
                  <a:gd name="T15" fmla="*/ 120 h 1037"/>
                  <a:gd name="T16" fmla="*/ 3164 w 3463"/>
                  <a:gd name="T17" fmla="*/ 77 h 1037"/>
                  <a:gd name="T18" fmla="*/ 3515 w 3463"/>
                  <a:gd name="T19" fmla="*/ 42 h 1037"/>
                  <a:gd name="T20" fmla="*/ 3947 w 3463"/>
                  <a:gd name="T21" fmla="*/ 0 h 10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63"/>
                  <a:gd name="T34" fmla="*/ 0 h 1037"/>
                  <a:gd name="T35" fmla="*/ 3463 w 3463"/>
                  <a:gd name="T36" fmla="*/ 1037 h 10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63" h="1037">
                    <a:moveTo>
                      <a:pt x="0" y="1037"/>
                    </a:moveTo>
                    <a:cubicBezTo>
                      <a:pt x="44" y="984"/>
                      <a:pt x="178" y="802"/>
                      <a:pt x="262" y="718"/>
                    </a:cubicBezTo>
                    <a:cubicBezTo>
                      <a:pt x="346" y="634"/>
                      <a:pt x="414" y="585"/>
                      <a:pt x="505" y="532"/>
                    </a:cubicBezTo>
                    <a:cubicBezTo>
                      <a:pt x="596" y="479"/>
                      <a:pt x="705" y="434"/>
                      <a:pt x="806" y="398"/>
                    </a:cubicBezTo>
                    <a:cubicBezTo>
                      <a:pt x="907" y="362"/>
                      <a:pt x="990" y="342"/>
                      <a:pt x="1113" y="314"/>
                    </a:cubicBezTo>
                    <a:cubicBezTo>
                      <a:pt x="1236" y="286"/>
                      <a:pt x="1387" y="258"/>
                      <a:pt x="1545" y="231"/>
                    </a:cubicBezTo>
                    <a:cubicBezTo>
                      <a:pt x="1703" y="204"/>
                      <a:pt x="1933" y="172"/>
                      <a:pt x="2063" y="154"/>
                    </a:cubicBezTo>
                    <a:cubicBezTo>
                      <a:pt x="2194" y="136"/>
                      <a:pt x="2208" y="133"/>
                      <a:pt x="2327" y="120"/>
                    </a:cubicBezTo>
                    <a:cubicBezTo>
                      <a:pt x="2447" y="107"/>
                      <a:pt x="2651" y="90"/>
                      <a:pt x="2777" y="77"/>
                    </a:cubicBezTo>
                    <a:cubicBezTo>
                      <a:pt x="2903" y="64"/>
                      <a:pt x="2971" y="56"/>
                      <a:pt x="3085" y="42"/>
                    </a:cubicBezTo>
                    <a:cubicBezTo>
                      <a:pt x="3199" y="29"/>
                      <a:pt x="3397" y="7"/>
                      <a:pt x="3463" y="0"/>
                    </a:cubicBezTo>
                  </a:path>
                </a:pathLst>
              </a:custGeom>
              <a:noFill/>
              <a:ln w="412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Text Box 14"/>
              <p:cNvSpPr txBox="1">
                <a:spLocks noChangeArrowheads="1"/>
              </p:cNvSpPr>
              <p:nvPr/>
            </p:nvSpPr>
            <p:spPr bwMode="auto">
              <a:xfrm>
                <a:off x="1294" y="3224"/>
                <a:ext cx="1171"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bg1"/>
                    </a:solidFill>
                    <a:latin typeface="Arial" charset="0"/>
                    <a:cs typeface="Arial" charset="0"/>
                  </a:defRPr>
                </a:lvl1pPr>
                <a:lvl2pPr marL="742950" indent="-285750" eaLnBrk="0" hangingPunct="0">
                  <a:defRPr sz="1900" b="1">
                    <a:solidFill>
                      <a:schemeClr val="bg1"/>
                    </a:solidFill>
                    <a:latin typeface="Arial" charset="0"/>
                    <a:cs typeface="Arial" charset="0"/>
                  </a:defRPr>
                </a:lvl2pPr>
                <a:lvl3pPr marL="1143000" indent="-228600" eaLnBrk="0" hangingPunct="0">
                  <a:defRPr sz="1900" b="1">
                    <a:solidFill>
                      <a:schemeClr val="bg1"/>
                    </a:solidFill>
                    <a:latin typeface="Arial" charset="0"/>
                    <a:cs typeface="Arial" charset="0"/>
                  </a:defRPr>
                </a:lvl3pPr>
                <a:lvl4pPr marL="1600200" indent="-228600" eaLnBrk="0" hangingPunct="0">
                  <a:defRPr sz="1900" b="1">
                    <a:solidFill>
                      <a:schemeClr val="bg1"/>
                    </a:solidFill>
                    <a:latin typeface="Arial" charset="0"/>
                    <a:cs typeface="Arial" charset="0"/>
                  </a:defRPr>
                </a:lvl4pPr>
                <a:lvl5pPr marL="2057400" indent="-228600" eaLnBrk="0" hangingPunct="0">
                  <a:defRPr sz="1900" b="1">
                    <a:solidFill>
                      <a:schemeClr val="bg1"/>
                    </a:solidFill>
                    <a:latin typeface="Arial" charset="0"/>
                    <a:cs typeface="Arial" charset="0"/>
                  </a:defRPr>
                </a:lvl5pPr>
                <a:lvl6pPr marL="2514600" indent="-228600" algn="ctr" eaLnBrk="0" fontAlgn="base" hangingPunct="0">
                  <a:spcBef>
                    <a:spcPct val="50000"/>
                  </a:spcBef>
                  <a:spcAft>
                    <a:spcPct val="0"/>
                  </a:spcAft>
                  <a:defRPr sz="1900" b="1">
                    <a:solidFill>
                      <a:schemeClr val="bg1"/>
                    </a:solidFill>
                    <a:latin typeface="Arial" charset="0"/>
                    <a:cs typeface="Arial" charset="0"/>
                  </a:defRPr>
                </a:lvl6pPr>
                <a:lvl7pPr marL="2971800" indent="-228600" algn="ctr" eaLnBrk="0" fontAlgn="base" hangingPunct="0">
                  <a:spcBef>
                    <a:spcPct val="50000"/>
                  </a:spcBef>
                  <a:spcAft>
                    <a:spcPct val="0"/>
                  </a:spcAft>
                  <a:defRPr sz="1900" b="1">
                    <a:solidFill>
                      <a:schemeClr val="bg1"/>
                    </a:solidFill>
                    <a:latin typeface="Arial" charset="0"/>
                    <a:cs typeface="Arial" charset="0"/>
                  </a:defRPr>
                </a:lvl7pPr>
                <a:lvl8pPr marL="3429000" indent="-228600" algn="ctr" eaLnBrk="0" fontAlgn="base" hangingPunct="0">
                  <a:spcBef>
                    <a:spcPct val="50000"/>
                  </a:spcBef>
                  <a:spcAft>
                    <a:spcPct val="0"/>
                  </a:spcAft>
                  <a:defRPr sz="1900" b="1">
                    <a:solidFill>
                      <a:schemeClr val="bg1"/>
                    </a:solidFill>
                    <a:latin typeface="Arial" charset="0"/>
                    <a:cs typeface="Arial" charset="0"/>
                  </a:defRPr>
                </a:lvl8pPr>
                <a:lvl9pPr marL="3886200" indent="-228600" algn="ctr" eaLnBrk="0" fontAlgn="base" hangingPunct="0">
                  <a:spcBef>
                    <a:spcPct val="50000"/>
                  </a:spcBef>
                  <a:spcAft>
                    <a:spcPct val="0"/>
                  </a:spcAft>
                  <a:defRPr sz="1900" b="1">
                    <a:solidFill>
                      <a:schemeClr val="bg1"/>
                    </a:solidFill>
                    <a:latin typeface="Arial" charset="0"/>
                    <a:cs typeface="Arial" charset="0"/>
                  </a:defRPr>
                </a:lvl9pPr>
              </a:lstStyle>
              <a:p>
                <a:pPr algn="l" eaLnBrk="1" hangingPunct="1"/>
                <a:r>
                  <a:rPr lang="en-US" sz="1000" dirty="0">
                    <a:solidFill>
                      <a:srgbClr val="4F4E50"/>
                    </a:solidFill>
                  </a:rPr>
                  <a:t>Large </a:t>
                </a:r>
                <a:r>
                  <a:rPr lang="en-US" sz="1000" dirty="0" err="1">
                    <a:solidFill>
                      <a:srgbClr val="4F4E50"/>
                    </a:solidFill>
                  </a:rPr>
                  <a:t>Capitalisation</a:t>
                </a:r>
                <a:endParaRPr lang="en-GB" sz="1000" dirty="0">
                  <a:solidFill>
                    <a:srgbClr val="4F4E50"/>
                  </a:solidFill>
                </a:endParaRPr>
              </a:p>
            </p:txBody>
          </p:sp>
          <p:sp>
            <p:nvSpPr>
              <p:cNvPr id="25" name="Text Box 15"/>
              <p:cNvSpPr txBox="1">
                <a:spLocks noChangeArrowheads="1"/>
              </p:cNvSpPr>
              <p:nvPr/>
            </p:nvSpPr>
            <p:spPr bwMode="auto">
              <a:xfrm>
                <a:off x="4008" y="3213"/>
                <a:ext cx="117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bg1"/>
                    </a:solidFill>
                    <a:latin typeface="Arial" charset="0"/>
                    <a:cs typeface="Arial" charset="0"/>
                  </a:defRPr>
                </a:lvl1pPr>
                <a:lvl2pPr marL="742950" indent="-285750" eaLnBrk="0" hangingPunct="0">
                  <a:defRPr sz="1900" b="1">
                    <a:solidFill>
                      <a:schemeClr val="bg1"/>
                    </a:solidFill>
                    <a:latin typeface="Arial" charset="0"/>
                    <a:cs typeface="Arial" charset="0"/>
                  </a:defRPr>
                </a:lvl2pPr>
                <a:lvl3pPr marL="1143000" indent="-228600" eaLnBrk="0" hangingPunct="0">
                  <a:defRPr sz="1900" b="1">
                    <a:solidFill>
                      <a:schemeClr val="bg1"/>
                    </a:solidFill>
                    <a:latin typeface="Arial" charset="0"/>
                    <a:cs typeface="Arial" charset="0"/>
                  </a:defRPr>
                </a:lvl3pPr>
                <a:lvl4pPr marL="1600200" indent="-228600" eaLnBrk="0" hangingPunct="0">
                  <a:defRPr sz="1900" b="1">
                    <a:solidFill>
                      <a:schemeClr val="bg1"/>
                    </a:solidFill>
                    <a:latin typeface="Arial" charset="0"/>
                    <a:cs typeface="Arial" charset="0"/>
                  </a:defRPr>
                </a:lvl4pPr>
                <a:lvl5pPr marL="2057400" indent="-228600" eaLnBrk="0" hangingPunct="0">
                  <a:defRPr sz="1900" b="1">
                    <a:solidFill>
                      <a:schemeClr val="bg1"/>
                    </a:solidFill>
                    <a:latin typeface="Arial" charset="0"/>
                    <a:cs typeface="Arial" charset="0"/>
                  </a:defRPr>
                </a:lvl5pPr>
                <a:lvl6pPr marL="2514600" indent="-228600" algn="ctr" eaLnBrk="0" fontAlgn="base" hangingPunct="0">
                  <a:spcBef>
                    <a:spcPct val="50000"/>
                  </a:spcBef>
                  <a:spcAft>
                    <a:spcPct val="0"/>
                  </a:spcAft>
                  <a:defRPr sz="1900" b="1">
                    <a:solidFill>
                      <a:schemeClr val="bg1"/>
                    </a:solidFill>
                    <a:latin typeface="Arial" charset="0"/>
                    <a:cs typeface="Arial" charset="0"/>
                  </a:defRPr>
                </a:lvl6pPr>
                <a:lvl7pPr marL="2971800" indent="-228600" algn="ctr" eaLnBrk="0" fontAlgn="base" hangingPunct="0">
                  <a:spcBef>
                    <a:spcPct val="50000"/>
                  </a:spcBef>
                  <a:spcAft>
                    <a:spcPct val="0"/>
                  </a:spcAft>
                  <a:defRPr sz="1900" b="1">
                    <a:solidFill>
                      <a:schemeClr val="bg1"/>
                    </a:solidFill>
                    <a:latin typeface="Arial" charset="0"/>
                    <a:cs typeface="Arial" charset="0"/>
                  </a:defRPr>
                </a:lvl7pPr>
                <a:lvl8pPr marL="3429000" indent="-228600" algn="ctr" eaLnBrk="0" fontAlgn="base" hangingPunct="0">
                  <a:spcBef>
                    <a:spcPct val="50000"/>
                  </a:spcBef>
                  <a:spcAft>
                    <a:spcPct val="0"/>
                  </a:spcAft>
                  <a:defRPr sz="1900" b="1">
                    <a:solidFill>
                      <a:schemeClr val="bg1"/>
                    </a:solidFill>
                    <a:latin typeface="Arial" charset="0"/>
                    <a:cs typeface="Arial" charset="0"/>
                  </a:defRPr>
                </a:lvl8pPr>
                <a:lvl9pPr marL="3886200" indent="-228600" algn="ctr" eaLnBrk="0" fontAlgn="base" hangingPunct="0">
                  <a:spcBef>
                    <a:spcPct val="50000"/>
                  </a:spcBef>
                  <a:spcAft>
                    <a:spcPct val="0"/>
                  </a:spcAft>
                  <a:defRPr sz="1900" b="1">
                    <a:solidFill>
                      <a:schemeClr val="bg1"/>
                    </a:solidFill>
                    <a:latin typeface="Arial" charset="0"/>
                    <a:cs typeface="Arial" charset="0"/>
                  </a:defRPr>
                </a:lvl9pPr>
              </a:lstStyle>
              <a:p>
                <a:pPr algn="l" eaLnBrk="1" hangingPunct="1"/>
                <a:r>
                  <a:rPr lang="en-US" sz="1000" dirty="0">
                    <a:solidFill>
                      <a:srgbClr val="4F4E50"/>
                    </a:solidFill>
                  </a:rPr>
                  <a:t>Small </a:t>
                </a:r>
                <a:r>
                  <a:rPr lang="en-US" sz="1000" dirty="0" err="1">
                    <a:solidFill>
                      <a:srgbClr val="4F4E50"/>
                    </a:solidFill>
                  </a:rPr>
                  <a:t>Capitalisation</a:t>
                </a:r>
                <a:endParaRPr lang="en-GB" sz="1000" dirty="0">
                  <a:solidFill>
                    <a:srgbClr val="4F4E50"/>
                  </a:solidFill>
                </a:endParaRPr>
              </a:p>
            </p:txBody>
          </p:sp>
          <p:sp>
            <p:nvSpPr>
              <p:cNvPr id="26" name="Text Box 16"/>
              <p:cNvSpPr txBox="1">
                <a:spLocks noChangeArrowheads="1"/>
              </p:cNvSpPr>
              <p:nvPr/>
            </p:nvSpPr>
            <p:spPr bwMode="auto">
              <a:xfrm>
                <a:off x="2480" y="3419"/>
                <a:ext cx="1645"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bg1"/>
                    </a:solidFill>
                    <a:latin typeface="Arial" charset="0"/>
                    <a:cs typeface="Arial" charset="0"/>
                  </a:defRPr>
                </a:lvl1pPr>
                <a:lvl2pPr marL="742950" indent="-285750" eaLnBrk="0" hangingPunct="0">
                  <a:defRPr sz="1900" b="1">
                    <a:solidFill>
                      <a:schemeClr val="bg1"/>
                    </a:solidFill>
                    <a:latin typeface="Arial" charset="0"/>
                    <a:cs typeface="Arial" charset="0"/>
                  </a:defRPr>
                </a:lvl2pPr>
                <a:lvl3pPr marL="1143000" indent="-228600" eaLnBrk="0" hangingPunct="0">
                  <a:defRPr sz="1900" b="1">
                    <a:solidFill>
                      <a:schemeClr val="bg1"/>
                    </a:solidFill>
                    <a:latin typeface="Arial" charset="0"/>
                    <a:cs typeface="Arial" charset="0"/>
                  </a:defRPr>
                </a:lvl3pPr>
                <a:lvl4pPr marL="1600200" indent="-228600" eaLnBrk="0" hangingPunct="0">
                  <a:defRPr sz="1900" b="1">
                    <a:solidFill>
                      <a:schemeClr val="bg1"/>
                    </a:solidFill>
                    <a:latin typeface="Arial" charset="0"/>
                    <a:cs typeface="Arial" charset="0"/>
                  </a:defRPr>
                </a:lvl4pPr>
                <a:lvl5pPr marL="2057400" indent="-228600" eaLnBrk="0" hangingPunct="0">
                  <a:defRPr sz="1900" b="1">
                    <a:solidFill>
                      <a:schemeClr val="bg1"/>
                    </a:solidFill>
                    <a:latin typeface="Arial" charset="0"/>
                    <a:cs typeface="Arial" charset="0"/>
                  </a:defRPr>
                </a:lvl5pPr>
                <a:lvl6pPr marL="2514600" indent="-228600" algn="ctr" eaLnBrk="0" fontAlgn="base" hangingPunct="0">
                  <a:spcBef>
                    <a:spcPct val="50000"/>
                  </a:spcBef>
                  <a:spcAft>
                    <a:spcPct val="0"/>
                  </a:spcAft>
                  <a:defRPr sz="1900" b="1">
                    <a:solidFill>
                      <a:schemeClr val="bg1"/>
                    </a:solidFill>
                    <a:latin typeface="Arial" charset="0"/>
                    <a:cs typeface="Arial" charset="0"/>
                  </a:defRPr>
                </a:lvl6pPr>
                <a:lvl7pPr marL="2971800" indent="-228600" algn="ctr" eaLnBrk="0" fontAlgn="base" hangingPunct="0">
                  <a:spcBef>
                    <a:spcPct val="50000"/>
                  </a:spcBef>
                  <a:spcAft>
                    <a:spcPct val="0"/>
                  </a:spcAft>
                  <a:defRPr sz="1900" b="1">
                    <a:solidFill>
                      <a:schemeClr val="bg1"/>
                    </a:solidFill>
                    <a:latin typeface="Arial" charset="0"/>
                    <a:cs typeface="Arial" charset="0"/>
                  </a:defRPr>
                </a:lvl7pPr>
                <a:lvl8pPr marL="3429000" indent="-228600" algn="ctr" eaLnBrk="0" fontAlgn="base" hangingPunct="0">
                  <a:spcBef>
                    <a:spcPct val="50000"/>
                  </a:spcBef>
                  <a:spcAft>
                    <a:spcPct val="0"/>
                  </a:spcAft>
                  <a:defRPr sz="1900" b="1">
                    <a:solidFill>
                      <a:schemeClr val="bg1"/>
                    </a:solidFill>
                    <a:latin typeface="Arial" charset="0"/>
                    <a:cs typeface="Arial" charset="0"/>
                  </a:defRPr>
                </a:lvl8pPr>
                <a:lvl9pPr marL="3886200" indent="-228600" algn="ctr" eaLnBrk="0" fontAlgn="base" hangingPunct="0">
                  <a:spcBef>
                    <a:spcPct val="50000"/>
                  </a:spcBef>
                  <a:spcAft>
                    <a:spcPct val="0"/>
                  </a:spcAft>
                  <a:defRPr sz="1900" b="1">
                    <a:solidFill>
                      <a:schemeClr val="bg1"/>
                    </a:solidFill>
                    <a:latin typeface="Arial" charset="0"/>
                    <a:cs typeface="Arial" charset="0"/>
                  </a:defRPr>
                </a:lvl9pPr>
              </a:lstStyle>
              <a:p>
                <a:pPr eaLnBrk="1" hangingPunct="1"/>
                <a:r>
                  <a:rPr lang="en-US" sz="1000" dirty="0">
                    <a:solidFill>
                      <a:schemeClr val="accent1"/>
                    </a:solidFill>
                  </a:rPr>
                  <a:t>New Opportunities created </a:t>
                </a:r>
                <a:r>
                  <a:rPr lang="en-US" sz="1000" dirty="0" smtClean="0">
                    <a:solidFill>
                      <a:schemeClr val="accent1"/>
                    </a:solidFill>
                  </a:rPr>
                  <a:t/>
                </a:r>
                <a:br>
                  <a:rPr lang="en-US" sz="1000" dirty="0" smtClean="0">
                    <a:solidFill>
                      <a:schemeClr val="accent1"/>
                    </a:solidFill>
                  </a:rPr>
                </a:br>
                <a:r>
                  <a:rPr lang="en-US" sz="1000" dirty="0" smtClean="0">
                    <a:solidFill>
                      <a:schemeClr val="accent1"/>
                    </a:solidFill>
                  </a:rPr>
                  <a:t>by </a:t>
                </a:r>
                <a:r>
                  <a:rPr lang="en-US" sz="1000" dirty="0">
                    <a:solidFill>
                      <a:schemeClr val="accent1"/>
                    </a:solidFill>
                  </a:rPr>
                  <a:t>allowing short positions</a:t>
                </a:r>
                <a:endParaRPr lang="en-GB" sz="1000" dirty="0">
                  <a:solidFill>
                    <a:schemeClr val="accent1"/>
                  </a:solidFill>
                </a:endParaRPr>
              </a:p>
            </p:txBody>
          </p:sp>
          <p:sp>
            <p:nvSpPr>
              <p:cNvPr id="27" name="AutoShape 17"/>
              <p:cNvSpPr>
                <a:spLocks noChangeArrowheads="1"/>
              </p:cNvSpPr>
              <p:nvPr/>
            </p:nvSpPr>
            <p:spPr bwMode="auto">
              <a:xfrm rot="-7171441">
                <a:off x="2317" y="2991"/>
                <a:ext cx="761" cy="134"/>
              </a:xfrm>
              <a:prstGeom prst="rightArrow">
                <a:avLst>
                  <a:gd name="adj1" fmla="val 50000"/>
                  <a:gd name="adj2" fmla="val 141978"/>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spcBef>
                    <a:spcPct val="0"/>
                  </a:spcBef>
                </a:pPr>
                <a:endParaRPr lang="en-AU" sz="1800" b="0">
                  <a:solidFill>
                    <a:schemeClr val="tx1"/>
                  </a:solidFill>
                </a:endParaRPr>
              </a:p>
            </p:txBody>
          </p:sp>
          <p:sp>
            <p:nvSpPr>
              <p:cNvPr id="28" name="AutoShape 18"/>
              <p:cNvSpPr>
                <a:spLocks noChangeArrowheads="1"/>
              </p:cNvSpPr>
              <p:nvPr/>
            </p:nvSpPr>
            <p:spPr bwMode="auto">
              <a:xfrm rot="-5400000">
                <a:off x="2781" y="2960"/>
                <a:ext cx="761" cy="134"/>
              </a:xfrm>
              <a:prstGeom prst="rightArrow">
                <a:avLst>
                  <a:gd name="adj1" fmla="val 50000"/>
                  <a:gd name="adj2" fmla="val 141978"/>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spcBef>
                    <a:spcPct val="0"/>
                  </a:spcBef>
                </a:pPr>
                <a:endParaRPr lang="en-AU" sz="1800" b="0">
                  <a:solidFill>
                    <a:schemeClr val="tx1"/>
                  </a:solidFill>
                </a:endParaRPr>
              </a:p>
            </p:txBody>
          </p:sp>
          <p:sp>
            <p:nvSpPr>
              <p:cNvPr id="29" name="AutoShape 19"/>
              <p:cNvSpPr>
                <a:spLocks noChangeArrowheads="1"/>
              </p:cNvSpPr>
              <p:nvPr/>
            </p:nvSpPr>
            <p:spPr bwMode="auto">
              <a:xfrm rot="-3811871">
                <a:off x="3216" y="2969"/>
                <a:ext cx="761" cy="134"/>
              </a:xfrm>
              <a:prstGeom prst="rightArrow">
                <a:avLst>
                  <a:gd name="adj1" fmla="val 50000"/>
                  <a:gd name="adj2" fmla="val 141978"/>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spcBef>
                    <a:spcPct val="0"/>
                  </a:spcBef>
                </a:pPr>
                <a:endParaRPr lang="en-AU" sz="1800" b="0">
                  <a:solidFill>
                    <a:schemeClr val="tx1"/>
                  </a:solidFill>
                </a:endParaRPr>
              </a:p>
            </p:txBody>
          </p:sp>
        </p:grpSp>
      </p:grpSp>
    </p:spTree>
    <p:extLst>
      <p:ext uri="{BB962C8B-B14F-4D97-AF65-F5344CB8AC3E}">
        <p14:creationId xmlns:p14="http://schemas.microsoft.com/office/powerpoint/2010/main" val="3829386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Seek the most efficient active returns - example</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310624"/>
            <a:ext cx="8470542" cy="428042"/>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a:t>
            </a:r>
            <a:r>
              <a:rPr lang="en-AU" sz="700" b="0" dirty="0" smtClean="0">
                <a:solidFill>
                  <a:srgbClr val="464646"/>
                </a:solidFill>
                <a:latin typeface="HelveticaNeue-ThinCond"/>
              </a:rPr>
              <a:t>only</a:t>
            </a:r>
          </a:p>
          <a:p>
            <a:pPr>
              <a:spcBef>
                <a:spcPts val="0"/>
              </a:spcBef>
            </a:pPr>
            <a:r>
              <a:rPr lang="en-AU" sz="700" b="0" dirty="0" smtClean="0">
                <a:solidFill>
                  <a:srgbClr val="464646"/>
                </a:solidFill>
                <a:latin typeface="HelveticaNeue-ThinCond"/>
              </a:rPr>
              <a:t>For </a:t>
            </a:r>
            <a:r>
              <a:rPr lang="en-AU" sz="700" b="0" dirty="0">
                <a:solidFill>
                  <a:srgbClr val="464646"/>
                </a:solidFill>
                <a:latin typeface="HelveticaNeue-ThinCond"/>
              </a:rPr>
              <a:t>illustrative purposes only.  This is not a recommendation to invest in any particular securities. The securities in the example were selected for the illustrative purposes. No analysis of their suitability </a:t>
            </a:r>
            <a:r>
              <a:rPr lang="en-AU" sz="700" b="0" dirty="0" smtClean="0">
                <a:solidFill>
                  <a:srgbClr val="464646"/>
                </a:solidFill>
                <a:latin typeface="HelveticaNeue-ThinCond"/>
              </a:rPr>
              <a:t>was</a:t>
            </a:r>
            <a:br>
              <a:rPr lang="en-AU" sz="700" b="0" dirty="0" smtClean="0">
                <a:solidFill>
                  <a:srgbClr val="464646"/>
                </a:solidFill>
                <a:latin typeface="HelveticaNeue-ThinCond"/>
              </a:rPr>
            </a:br>
            <a:r>
              <a:rPr lang="en-AU" sz="700" b="0" dirty="0" smtClean="0">
                <a:solidFill>
                  <a:srgbClr val="464646"/>
                </a:solidFill>
                <a:latin typeface="HelveticaNeue-ThinCond"/>
              </a:rPr>
              <a:t>conducted </a:t>
            </a:r>
            <a:r>
              <a:rPr lang="en-AU" sz="700" b="0" dirty="0">
                <a:solidFill>
                  <a:srgbClr val="464646"/>
                </a:solidFill>
                <a:latin typeface="HelveticaNeue-ThinCond"/>
              </a:rPr>
              <a:t>and no statement of opinion in relation to their suitability is provided.  Past performance is not indicative of future performance</a:t>
            </a:r>
            <a:r>
              <a:rPr lang="en-AU" sz="700" b="0" dirty="0" smtClean="0">
                <a:solidFill>
                  <a:srgbClr val="464646"/>
                </a:solidFill>
                <a:latin typeface="HelveticaNeue-ThinCond"/>
              </a:rPr>
              <a:t>.</a:t>
            </a:r>
            <a:endParaRPr lang="en-AU" sz="700" b="0" dirty="0">
              <a:solidFill>
                <a:srgbClr val="464646"/>
              </a:solidFill>
              <a:latin typeface="HelveticaNeue-ThinCond"/>
            </a:endParaRPr>
          </a:p>
        </p:txBody>
      </p:sp>
      <p:graphicFrame>
        <p:nvGraphicFramePr>
          <p:cNvPr id="12" name="Content Placeholder 4"/>
          <p:cNvGraphicFramePr>
            <a:graphicFrameLocks noGrp="1"/>
          </p:cNvGraphicFramePr>
          <p:nvPr>
            <p:ph sz="quarter" idx="4294967295"/>
            <p:extLst>
              <p:ext uri="{D42A27DB-BD31-4B8C-83A1-F6EECF244321}">
                <p14:modId xmlns:p14="http://schemas.microsoft.com/office/powerpoint/2010/main" val="1804109335"/>
              </p:ext>
            </p:extLst>
          </p:nvPr>
        </p:nvGraphicFramePr>
        <p:xfrm>
          <a:off x="331124" y="958291"/>
          <a:ext cx="8383510" cy="2862261"/>
        </p:xfrm>
        <a:graphic>
          <a:graphicData uri="http://schemas.openxmlformats.org/drawingml/2006/table">
            <a:tbl>
              <a:tblPr firstRow="1" bandRow="1">
                <a:tableStyleId>{5C22544A-7EE6-4342-B048-85BDC9FD1C3A}</a:tableStyleId>
              </a:tblPr>
              <a:tblGrid>
                <a:gridCol w="1896030"/>
                <a:gridCol w="1457374"/>
                <a:gridCol w="1676702"/>
                <a:gridCol w="1676702"/>
                <a:gridCol w="1676702"/>
              </a:tblGrid>
              <a:tr h="925830">
                <a:tc>
                  <a:txBody>
                    <a:bodyPr/>
                    <a:lstStyle/>
                    <a:p>
                      <a:pPr algn="ctr"/>
                      <a:r>
                        <a:rPr lang="en-AU" sz="1100" dirty="0" smtClean="0">
                          <a:solidFill>
                            <a:schemeClr val="bg1"/>
                          </a:solidFill>
                        </a:rPr>
                        <a:t>Stock name</a:t>
                      </a:r>
                      <a:endParaRPr lang="en-GB" sz="1100" dirty="0">
                        <a:solidFill>
                          <a:schemeClr val="bg1"/>
                        </a:solidFill>
                      </a:endParaRPr>
                    </a:p>
                  </a:txBody>
                  <a:tcPr marT="34290" marB="3429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F7F7F"/>
                    </a:solidFill>
                  </a:tcPr>
                </a:tc>
                <a:tc>
                  <a:txBody>
                    <a:bodyPr/>
                    <a:lstStyle/>
                    <a:p>
                      <a:pPr algn="ctr"/>
                      <a:r>
                        <a:rPr lang="en-AU" sz="1100" dirty="0" smtClean="0">
                          <a:solidFill>
                            <a:schemeClr val="bg1"/>
                          </a:solidFill>
                        </a:rPr>
                        <a:t>12 month performance</a:t>
                      </a:r>
                      <a:endParaRPr lang="en-GB" sz="1100" dirty="0">
                        <a:solidFill>
                          <a:schemeClr val="bg1"/>
                        </a:solidFill>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F7F7F"/>
                    </a:solidFill>
                  </a:tcPr>
                </a:tc>
                <a:tc>
                  <a:txBody>
                    <a:bodyPr/>
                    <a:lstStyle/>
                    <a:p>
                      <a:pPr algn="ctr"/>
                      <a:r>
                        <a:rPr lang="en-AU" sz="1100" dirty="0" smtClean="0">
                          <a:solidFill>
                            <a:schemeClr val="bg1"/>
                          </a:solidFill>
                        </a:rPr>
                        <a:t>ASX200</a:t>
                      </a:r>
                      <a:r>
                        <a:rPr lang="en-AU" sz="1100" baseline="0" dirty="0" smtClean="0">
                          <a:solidFill>
                            <a:schemeClr val="bg1"/>
                          </a:solidFill>
                        </a:rPr>
                        <a:t> Weight</a:t>
                      </a:r>
                    </a:p>
                    <a:p>
                      <a:pPr algn="ctr"/>
                      <a:r>
                        <a:rPr lang="en-AU" sz="1100" baseline="0" dirty="0" smtClean="0">
                          <a:solidFill>
                            <a:schemeClr val="bg1"/>
                          </a:solidFill>
                        </a:rPr>
                        <a:t>(31-Dec-12)</a:t>
                      </a:r>
                      <a:endParaRPr lang="en-GB" sz="1100" dirty="0">
                        <a:solidFill>
                          <a:schemeClr val="bg1"/>
                        </a:solidFill>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F7F7F"/>
                    </a:solidFill>
                  </a:tcPr>
                </a:tc>
                <a:tc>
                  <a:txBody>
                    <a:bodyPr/>
                    <a:lstStyle/>
                    <a:p>
                      <a:pPr algn="ctr"/>
                      <a:r>
                        <a:rPr lang="en-AU" sz="1100" dirty="0" smtClean="0">
                          <a:solidFill>
                            <a:schemeClr val="bg1"/>
                          </a:solidFill>
                        </a:rPr>
                        <a:t>Possible alpha</a:t>
                      </a:r>
                      <a:r>
                        <a:rPr lang="en-AU" sz="1100" baseline="0" dirty="0" smtClean="0">
                          <a:solidFill>
                            <a:schemeClr val="bg1"/>
                          </a:solidFill>
                        </a:rPr>
                        <a:t> in </a:t>
                      </a:r>
                      <a:r>
                        <a:rPr lang="en-AU" sz="1100" baseline="0" dirty="0" smtClean="0">
                          <a:solidFill>
                            <a:schemeClr val="accent6"/>
                          </a:solidFill>
                        </a:rPr>
                        <a:t>Long-Only </a:t>
                      </a:r>
                      <a:r>
                        <a:rPr lang="en-AU" sz="1100" baseline="0" dirty="0" smtClean="0">
                          <a:solidFill>
                            <a:schemeClr val="bg1"/>
                          </a:solidFill>
                        </a:rPr>
                        <a:t>portfolio</a:t>
                      </a:r>
                    </a:p>
                    <a:p>
                      <a:pPr algn="ctr"/>
                      <a:r>
                        <a:rPr lang="en-AU" sz="1100" baseline="0" dirty="0" smtClean="0">
                          <a:solidFill>
                            <a:schemeClr val="bg1"/>
                          </a:solidFill>
                        </a:rPr>
                        <a:t>(did not hold stocks)</a:t>
                      </a:r>
                      <a:endParaRPr lang="en-GB" sz="1100" dirty="0">
                        <a:solidFill>
                          <a:schemeClr val="bg1"/>
                        </a:solidFill>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F7F7F"/>
                    </a:solidFill>
                  </a:tcPr>
                </a:tc>
                <a:tc>
                  <a:txBody>
                    <a:bodyPr/>
                    <a:lstStyle/>
                    <a:p>
                      <a:pPr algn="ctr"/>
                      <a:r>
                        <a:rPr lang="en-AU" sz="1100" dirty="0" smtClean="0">
                          <a:solidFill>
                            <a:schemeClr val="bg1"/>
                          </a:solidFill>
                        </a:rPr>
                        <a:t>Possible alpha</a:t>
                      </a:r>
                      <a:r>
                        <a:rPr lang="en-AU" sz="1100" baseline="0" dirty="0" smtClean="0">
                          <a:solidFill>
                            <a:schemeClr val="bg1"/>
                          </a:solidFill>
                        </a:rPr>
                        <a:t> in </a:t>
                      </a:r>
                      <a:r>
                        <a:rPr lang="en-AU" sz="1100" baseline="0" dirty="0" smtClean="0">
                          <a:solidFill>
                            <a:srgbClr val="FFD200"/>
                          </a:solidFill>
                        </a:rPr>
                        <a:t>Long-Short </a:t>
                      </a:r>
                      <a:r>
                        <a:rPr lang="en-AU" sz="1100" baseline="0" dirty="0" smtClean="0">
                          <a:solidFill>
                            <a:schemeClr val="bg1"/>
                          </a:solidFill>
                        </a:rPr>
                        <a:t>portfolio</a:t>
                      </a:r>
                    </a:p>
                    <a:p>
                      <a:pPr algn="ctr"/>
                      <a:r>
                        <a:rPr lang="en-AU" sz="1100" baseline="0" dirty="0" smtClean="0">
                          <a:solidFill>
                            <a:schemeClr val="bg1"/>
                          </a:solidFill>
                        </a:rPr>
                        <a:t>(3% underweight)</a:t>
                      </a:r>
                      <a:endParaRPr lang="en-GB" sz="1100" dirty="0">
                        <a:solidFill>
                          <a:schemeClr val="bg1"/>
                        </a:solidFill>
                      </a:endParaRPr>
                    </a:p>
                  </a:txBody>
                  <a:tcPr marT="34290" marB="34290" anchor="ctr">
                    <a:lnL w="952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F7F7F"/>
                    </a:solidFill>
                  </a:tcPr>
                </a:tc>
              </a:tr>
              <a:tr h="388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2"/>
                          </a:solidFill>
                        </a:rPr>
                        <a:t>Ten Network Holdings</a:t>
                      </a:r>
                      <a:endParaRPr lang="en-GB" sz="1100" b="1" dirty="0" smtClean="0">
                        <a:solidFill>
                          <a:schemeClr val="tx2"/>
                        </a:solidFill>
                      </a:endParaRPr>
                    </a:p>
                  </a:txBody>
                  <a:tcPr marT="34290" marB="3429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-55%</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3bps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1bps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164bps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r>
              <a:tr h="388620">
                <a:tc>
                  <a:txBody>
                    <a:bodyPr/>
                    <a:lstStyle/>
                    <a:p>
                      <a:r>
                        <a:rPr lang="en-GB" sz="1100" b="1" dirty="0" smtClean="0">
                          <a:solidFill>
                            <a:schemeClr val="tx2"/>
                          </a:solidFill>
                        </a:rPr>
                        <a:t>Fairfax Media Limited </a:t>
                      </a:r>
                      <a:endParaRPr lang="en-GB" sz="1100" b="1" dirty="0">
                        <a:solidFill>
                          <a:schemeClr val="tx2"/>
                        </a:solidFill>
                      </a:endParaRPr>
                    </a:p>
                  </a:txBody>
                  <a:tcPr marT="34290" marB="3429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-29%</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8bps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2bps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88bps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r>
              <a:tr h="366711">
                <a:tc>
                  <a:txBody>
                    <a:bodyPr/>
                    <a:lstStyle/>
                    <a:p>
                      <a:r>
                        <a:rPr lang="en-GB" sz="1100" b="1" dirty="0" smtClean="0">
                          <a:solidFill>
                            <a:schemeClr val="tx2"/>
                          </a:solidFill>
                        </a:rPr>
                        <a:t>Newcrest Mining</a:t>
                      </a:r>
                      <a:r>
                        <a:rPr lang="en-GB" sz="1100" b="1" baseline="0" dirty="0" smtClean="0">
                          <a:solidFill>
                            <a:schemeClr val="tx2"/>
                          </a:solidFill>
                        </a:rPr>
                        <a:t> </a:t>
                      </a:r>
                      <a:endParaRPr lang="en-GB" sz="1100" b="1" dirty="0">
                        <a:solidFill>
                          <a:schemeClr val="tx2"/>
                        </a:solidFill>
                      </a:endParaRPr>
                    </a:p>
                  </a:txBody>
                  <a:tcPr marT="34290" marB="3429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-26%</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151bps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40bps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79bps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r>
              <a:tr h="388620">
                <a:tc>
                  <a:txBody>
                    <a:bodyPr/>
                    <a:lstStyle/>
                    <a:p>
                      <a:r>
                        <a:rPr lang="en-AU" sz="1100" b="1" dirty="0" smtClean="0">
                          <a:solidFill>
                            <a:schemeClr val="tx2"/>
                          </a:solidFill>
                        </a:rPr>
                        <a:t>Billabong International</a:t>
                      </a:r>
                      <a:endParaRPr lang="en-GB" sz="1100" b="1" dirty="0">
                        <a:solidFill>
                          <a:schemeClr val="tx2"/>
                        </a:solidFill>
                      </a:endParaRPr>
                    </a:p>
                  </a:txBody>
                  <a:tcPr marT="34290" marB="3429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-41%</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3bps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1bps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AU" sz="1100" b="0" kern="1200" dirty="0" smtClean="0">
                          <a:solidFill>
                            <a:schemeClr val="tx2"/>
                          </a:solidFill>
                          <a:latin typeface="+mn-lt"/>
                          <a:ea typeface="+mn-ea"/>
                          <a:cs typeface="+mn-cs"/>
                        </a:rPr>
                        <a:t>124bps</a:t>
                      </a:r>
                      <a:endParaRPr lang="en-GB" sz="1100" b="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r>
              <a:tr h="388620">
                <a:tc gridSpan="3">
                  <a:txBody>
                    <a:bodyPr/>
                    <a:lstStyle/>
                    <a:p>
                      <a:pPr algn="r"/>
                      <a:endParaRPr lang="en-GB" sz="1100" b="1" i="0" dirty="0" smtClean="0">
                        <a:solidFill>
                          <a:schemeClr val="tx2"/>
                        </a:solidFill>
                      </a:endParaRPr>
                    </a:p>
                    <a:p>
                      <a:pPr algn="r"/>
                      <a:r>
                        <a:rPr lang="en-GB" sz="1100" b="1" i="0" dirty="0" smtClean="0">
                          <a:solidFill>
                            <a:schemeClr val="tx2"/>
                          </a:solidFill>
                        </a:rPr>
                        <a:t>Total Portfolio</a:t>
                      </a:r>
                      <a:r>
                        <a:rPr lang="en-GB" sz="1100" b="1" i="0" baseline="0" dirty="0" smtClean="0">
                          <a:solidFill>
                            <a:schemeClr val="tx2"/>
                          </a:solidFill>
                        </a:rPr>
                        <a:t> Contribution</a:t>
                      </a:r>
                      <a:endParaRPr lang="en-GB" sz="1100" b="1" i="0" dirty="0">
                        <a:solidFill>
                          <a:schemeClr val="tx2"/>
                        </a:solidFill>
                      </a:endParaRPr>
                    </a:p>
                  </a:txBody>
                  <a:tcPr marT="34290" marB="3429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marL="0" algn="ctr" defTabSz="914400" rtl="0" eaLnBrk="1" latinLnBrk="0" hangingPunct="1"/>
                      <a:endParaRPr lang="en-GB" sz="1600" b="1" i="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ctr" defTabSz="914400" rtl="0" eaLnBrk="1" latinLnBrk="0" hangingPunct="1"/>
                      <a:endParaRPr lang="en-GB" sz="1600" b="1" i="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GB" sz="1100" b="1" i="0" kern="1200" dirty="0" smtClean="0">
                        <a:solidFill>
                          <a:schemeClr val="tx2"/>
                        </a:solidFill>
                        <a:latin typeface="+mn-lt"/>
                        <a:ea typeface="+mn-ea"/>
                        <a:cs typeface="+mn-cs"/>
                      </a:endParaRPr>
                    </a:p>
                    <a:p>
                      <a:pPr marL="0" algn="ctr" defTabSz="914400" rtl="0" eaLnBrk="1" latinLnBrk="0" hangingPunct="1"/>
                      <a:r>
                        <a:rPr lang="en-GB" sz="1100" b="1" i="0" kern="1200" dirty="0" smtClean="0">
                          <a:solidFill>
                            <a:schemeClr val="tx2"/>
                          </a:solidFill>
                          <a:latin typeface="+mn-lt"/>
                          <a:ea typeface="+mn-ea"/>
                          <a:cs typeface="+mn-cs"/>
                        </a:rPr>
                        <a:t>45bps</a:t>
                      </a:r>
                      <a:endParaRPr lang="en-GB" sz="1100" b="1" i="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algn="ctr" defTabSz="914400" rtl="0" eaLnBrk="1" latinLnBrk="0" hangingPunct="1"/>
                      <a:endParaRPr lang="en-AU" sz="1100" b="1" i="0" kern="1200" dirty="0" smtClean="0">
                        <a:solidFill>
                          <a:schemeClr val="tx2"/>
                        </a:solidFill>
                        <a:latin typeface="+mn-lt"/>
                        <a:ea typeface="+mn-ea"/>
                        <a:cs typeface="+mn-cs"/>
                      </a:endParaRPr>
                    </a:p>
                    <a:p>
                      <a:pPr marL="0" algn="ctr" defTabSz="914400" rtl="0" eaLnBrk="1" latinLnBrk="0" hangingPunct="1"/>
                      <a:r>
                        <a:rPr lang="en-AU" sz="1100" b="1" i="0" kern="1200" dirty="0" smtClean="0">
                          <a:solidFill>
                            <a:schemeClr val="tx2"/>
                          </a:solidFill>
                          <a:latin typeface="+mn-lt"/>
                          <a:ea typeface="+mn-ea"/>
                          <a:cs typeface="+mn-cs"/>
                        </a:rPr>
                        <a:t>455bps</a:t>
                      </a:r>
                      <a:endParaRPr lang="en-GB" sz="1100" b="1" i="0" kern="1200" dirty="0">
                        <a:solidFill>
                          <a:schemeClr val="tx2"/>
                        </a:solidFill>
                        <a:latin typeface="+mn-lt"/>
                        <a:ea typeface="+mn-ea"/>
                        <a:cs typeface="+mn-cs"/>
                      </a:endParaRPr>
                    </a:p>
                  </a:txBody>
                  <a:tcPr marT="34290" marB="34290" anchor="ctr">
                    <a:lnL w="9525"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noFill/>
                  </a:tcPr>
                </a:tc>
              </a:tr>
            </a:tbl>
          </a:graphicData>
        </a:graphic>
      </p:graphicFrame>
      <p:sp>
        <p:nvSpPr>
          <p:cNvPr id="14" name="Oval 13"/>
          <p:cNvSpPr/>
          <p:nvPr/>
        </p:nvSpPr>
        <p:spPr>
          <a:xfrm>
            <a:off x="5772150" y="3468383"/>
            <a:ext cx="844550" cy="469900"/>
          </a:xfrm>
          <a:prstGeom prst="ellipse">
            <a:avLst/>
          </a:prstGeom>
          <a:noFill/>
          <a:ln w="19050" cap="flat" cmpd="sng" algn="ctr">
            <a:solidFill>
              <a:schemeClr val="accent5"/>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GB" sz="1000" b="1" kern="0" dirty="0" err="1" smtClean="0">
              <a:solidFill>
                <a:schemeClr val="tx2"/>
              </a:solidFill>
            </a:endParaRPr>
          </a:p>
        </p:txBody>
      </p:sp>
      <p:sp>
        <p:nvSpPr>
          <p:cNvPr id="15" name="Oval 14"/>
          <p:cNvSpPr/>
          <p:nvPr/>
        </p:nvSpPr>
        <p:spPr>
          <a:xfrm>
            <a:off x="7429500" y="3473520"/>
            <a:ext cx="844550" cy="469900"/>
          </a:xfrm>
          <a:prstGeom prst="ellipse">
            <a:avLst/>
          </a:prstGeom>
          <a:noFill/>
          <a:ln w="19050" cap="flat" cmpd="sng" algn="ctr">
            <a:solidFill>
              <a:schemeClr val="accent3"/>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GB" sz="1000" b="1" kern="0" dirty="0" err="1" smtClean="0">
              <a:solidFill>
                <a:schemeClr val="tx2"/>
              </a:solidFill>
            </a:endParaRPr>
          </a:p>
        </p:txBody>
      </p:sp>
      <p:sp>
        <p:nvSpPr>
          <p:cNvPr id="16" name="Rounded Rectangle 15"/>
          <p:cNvSpPr/>
          <p:nvPr/>
        </p:nvSpPr>
        <p:spPr>
          <a:xfrm>
            <a:off x="900872" y="3860167"/>
            <a:ext cx="7519773" cy="484618"/>
          </a:xfrm>
          <a:prstGeom prst="round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nSpc>
                <a:spcPts val="2800"/>
              </a:lnSpc>
            </a:pPr>
            <a:r>
              <a:rPr lang="en-GB" sz="1600" b="1" dirty="0">
                <a:solidFill>
                  <a:schemeClr val="accent2"/>
                </a:solidFill>
              </a:rPr>
              <a:t>Expressing negative stock views can add considerable value</a:t>
            </a:r>
          </a:p>
        </p:txBody>
      </p:sp>
    </p:spTree>
    <p:extLst>
      <p:ext uri="{BB962C8B-B14F-4D97-AF65-F5344CB8AC3E}">
        <p14:creationId xmlns:p14="http://schemas.microsoft.com/office/powerpoint/2010/main" val="3471350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5654" y="1425761"/>
            <a:ext cx="5021002" cy="2312866"/>
            <a:chOff x="295654" y="1425761"/>
            <a:chExt cx="5021002" cy="2312866"/>
          </a:xfrm>
        </p:grpSpPr>
        <p:sp>
          <p:nvSpPr>
            <p:cNvPr id="14" name="Rectangle 13"/>
            <p:cNvSpPr/>
            <p:nvPr/>
          </p:nvSpPr>
          <p:spPr bwMode="gray">
            <a:xfrm>
              <a:off x="352804" y="1848261"/>
              <a:ext cx="1115603" cy="1940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800" b="1" dirty="0">
                  <a:latin typeface="+mj-lt"/>
                </a:rPr>
                <a:t>Traditional </a:t>
              </a:r>
              <a:r>
                <a:rPr lang="en-US" sz="800" b="1" dirty="0" smtClean="0">
                  <a:latin typeface="+mj-lt"/>
                </a:rPr>
                <a:t>Equity</a:t>
              </a:r>
              <a:endParaRPr lang="en-US" sz="800" b="1" dirty="0">
                <a:latin typeface="+mj-lt"/>
              </a:endParaRPr>
            </a:p>
          </p:txBody>
        </p:sp>
        <p:sp>
          <p:nvSpPr>
            <p:cNvPr id="15" name="Rectangle 14"/>
            <p:cNvSpPr/>
            <p:nvPr/>
          </p:nvSpPr>
          <p:spPr bwMode="gray">
            <a:xfrm>
              <a:off x="295654" y="2047944"/>
              <a:ext cx="1368718" cy="12393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Australian - Large Cap</a:t>
              </a:r>
            </a:p>
            <a:p>
              <a:pPr marL="152401" indent="-152401">
                <a:spcAft>
                  <a:spcPts val="250"/>
                </a:spcAft>
                <a:buClr>
                  <a:schemeClr val="accent2"/>
                </a:buClr>
                <a:buFont typeface="Arial" pitchFamily="34" charset="0"/>
                <a:buChar char="•"/>
              </a:pPr>
              <a:r>
                <a:rPr lang="en-US" sz="700" dirty="0" smtClean="0">
                  <a:solidFill>
                    <a:schemeClr val="tx1"/>
                  </a:solidFill>
                </a:rPr>
                <a:t>Australia – Small Cap</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Value</a:t>
              </a:r>
            </a:p>
            <a:p>
              <a:pPr marL="152401" indent="-152401">
                <a:spcAft>
                  <a:spcPts val="250"/>
                </a:spcAft>
                <a:buClr>
                  <a:schemeClr val="accent2"/>
                </a:buClr>
                <a:buFont typeface="Arial" pitchFamily="34" charset="0"/>
                <a:buChar char="•"/>
              </a:pPr>
              <a:r>
                <a:rPr lang="en-US" sz="700" dirty="0">
                  <a:solidFill>
                    <a:schemeClr val="tx1"/>
                  </a:solidFill>
                </a:rPr>
                <a:t>Growth</a:t>
              </a:r>
            </a:p>
            <a:p>
              <a:pPr marL="152401" indent="-152401">
                <a:spcAft>
                  <a:spcPts val="250"/>
                </a:spcAft>
                <a:buClr>
                  <a:schemeClr val="accent2"/>
                </a:buClr>
                <a:buFont typeface="Arial" pitchFamily="34" charset="0"/>
                <a:buChar char="•"/>
              </a:pPr>
              <a:r>
                <a:rPr lang="en-US" sz="700" dirty="0" smtClean="0">
                  <a:solidFill>
                    <a:schemeClr val="tx1"/>
                  </a:solidFill>
                </a:rPr>
                <a:t>International Equities</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Emerging markets</a:t>
              </a:r>
            </a:p>
          </p:txBody>
        </p:sp>
        <p:sp>
          <p:nvSpPr>
            <p:cNvPr id="16" name="Rectangle 15"/>
            <p:cNvSpPr/>
            <p:nvPr/>
          </p:nvSpPr>
          <p:spPr bwMode="gray">
            <a:xfrm>
              <a:off x="4261102" y="2800977"/>
              <a:ext cx="1020077" cy="2973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800" b="1" dirty="0">
                  <a:latin typeface="+mj-lt"/>
                </a:rPr>
                <a:t>Traditional Fixed Income</a:t>
              </a:r>
            </a:p>
          </p:txBody>
        </p:sp>
        <p:sp>
          <p:nvSpPr>
            <p:cNvPr id="17" name="Rectangle 16"/>
            <p:cNvSpPr/>
            <p:nvPr/>
          </p:nvSpPr>
          <p:spPr bwMode="gray">
            <a:xfrm>
              <a:off x="4203952" y="3095172"/>
              <a:ext cx="1112704" cy="6434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Sovereign Bonds</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Corporates</a:t>
              </a:r>
            </a:p>
            <a:p>
              <a:pPr marL="152401" indent="-152401">
                <a:spcAft>
                  <a:spcPts val="250"/>
                </a:spcAft>
                <a:buClr>
                  <a:schemeClr val="accent2"/>
                </a:buClr>
                <a:buFont typeface="Arial" pitchFamily="34" charset="0"/>
                <a:buChar char="•"/>
              </a:pPr>
              <a:r>
                <a:rPr lang="en-US" sz="700" dirty="0">
                  <a:solidFill>
                    <a:schemeClr val="tx1"/>
                  </a:solidFill>
                </a:rPr>
                <a:t>High yield</a:t>
              </a:r>
            </a:p>
            <a:p>
              <a:pPr marL="152401" indent="-152401">
                <a:spcAft>
                  <a:spcPts val="250"/>
                </a:spcAft>
                <a:buClr>
                  <a:schemeClr val="accent2"/>
                </a:buClr>
                <a:buFont typeface="Arial" pitchFamily="34" charset="0"/>
                <a:buChar char="•"/>
              </a:pPr>
              <a:r>
                <a:rPr lang="en-US" sz="700" dirty="0" smtClean="0">
                  <a:solidFill>
                    <a:schemeClr val="tx1"/>
                  </a:solidFill>
                </a:rPr>
                <a:t>Emerging markets</a:t>
              </a:r>
              <a:endParaRPr lang="en-US" sz="700" dirty="0">
                <a:solidFill>
                  <a:schemeClr val="tx1"/>
                </a:solidFill>
              </a:endParaRPr>
            </a:p>
          </p:txBody>
        </p:sp>
        <p:sp>
          <p:nvSpPr>
            <p:cNvPr id="18" name="Rectangle 17"/>
            <p:cNvSpPr/>
            <p:nvPr/>
          </p:nvSpPr>
          <p:spPr bwMode="gray">
            <a:xfrm>
              <a:off x="4207579" y="1590484"/>
              <a:ext cx="838700" cy="5536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Property</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smtClean="0">
                  <a:solidFill>
                    <a:schemeClr val="tx1"/>
                  </a:solidFill>
                </a:rPr>
                <a:t>Cash</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Real </a:t>
              </a:r>
              <a:r>
                <a:rPr lang="en-US" sz="700" dirty="0" smtClean="0">
                  <a:solidFill>
                    <a:schemeClr val="tx1"/>
                  </a:solidFill>
                </a:rPr>
                <a:t>assets</a:t>
              </a:r>
              <a:endParaRPr lang="en-US" sz="700" dirty="0">
                <a:solidFill>
                  <a:schemeClr val="tx1"/>
                </a:solidFill>
              </a:endParaRPr>
            </a:p>
          </p:txBody>
        </p:sp>
        <p:sp>
          <p:nvSpPr>
            <p:cNvPr id="19" name="Rectangle 18"/>
            <p:cNvSpPr/>
            <p:nvPr/>
          </p:nvSpPr>
          <p:spPr bwMode="gray">
            <a:xfrm>
              <a:off x="4264729" y="1425761"/>
              <a:ext cx="940250" cy="183773"/>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800" b="1" dirty="0" smtClean="0">
                  <a:latin typeface="+mj-lt"/>
                </a:rPr>
                <a:t>Other Assets</a:t>
              </a:r>
              <a:endParaRPr lang="en-US" sz="800" b="1" dirty="0">
                <a:latin typeface="+mj-lt"/>
              </a:endParaRPr>
            </a:p>
          </p:txBody>
        </p:sp>
      </p:grpSp>
      <p:sp>
        <p:nvSpPr>
          <p:cNvPr id="2" name="Title 1"/>
          <p:cNvSpPr>
            <a:spLocks noGrp="1"/>
          </p:cNvSpPr>
          <p:nvPr>
            <p:ph type="title"/>
          </p:nvPr>
        </p:nvSpPr>
        <p:spPr>
          <a:xfrm>
            <a:off x="310655" y="121946"/>
            <a:ext cx="8833345" cy="447352"/>
          </a:xfrm>
        </p:spPr>
        <p:txBody>
          <a:bodyPr/>
          <a:lstStyle/>
          <a:p>
            <a:r>
              <a:rPr lang="en-GB" dirty="0"/>
              <a:t>3. Construct Portfolio (combine Strategic Asset Allocation with alpha sources</a:t>
            </a:r>
            <a:r>
              <a:rPr lang="en-GB" dirty="0" smtClean="0"/>
              <a:t>)</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only</a:t>
            </a:r>
          </a:p>
        </p:txBody>
      </p:sp>
      <p:sp>
        <p:nvSpPr>
          <p:cNvPr id="7" name="Content Placeholder 15"/>
          <p:cNvSpPr txBox="1">
            <a:spLocks/>
          </p:cNvSpPr>
          <p:nvPr/>
        </p:nvSpPr>
        <p:spPr>
          <a:xfrm>
            <a:off x="331082" y="868370"/>
            <a:ext cx="4873951"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Traditional Portfolio</a:t>
            </a:r>
          </a:p>
        </p:txBody>
      </p:sp>
      <p:sp>
        <p:nvSpPr>
          <p:cNvPr id="9" name="Content Placeholder 15"/>
          <p:cNvSpPr txBox="1">
            <a:spLocks/>
          </p:cNvSpPr>
          <p:nvPr/>
        </p:nvSpPr>
        <p:spPr>
          <a:xfrm>
            <a:off x="5768078" y="868370"/>
            <a:ext cx="3002903"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Implementation</a:t>
            </a:r>
          </a:p>
        </p:txBody>
      </p:sp>
      <p:sp>
        <p:nvSpPr>
          <p:cNvPr id="10" name="Content Placeholder 2"/>
          <p:cNvSpPr>
            <a:spLocks noGrp="1"/>
          </p:cNvSpPr>
          <p:nvPr>
            <p:ph sz="quarter" idx="11"/>
          </p:nvPr>
        </p:nvSpPr>
        <p:spPr>
          <a:xfrm>
            <a:off x="5580397" y="2042160"/>
            <a:ext cx="3228641" cy="802640"/>
          </a:xfrm>
        </p:spPr>
        <p:txBody>
          <a:bodyPr/>
          <a:lstStyle/>
          <a:p>
            <a:pPr lvl="1"/>
            <a:r>
              <a:rPr lang="en-AU" sz="1400" dirty="0"/>
              <a:t>Active returns sourced via allocations to “long only” active strategies versus a beta benchmark</a:t>
            </a:r>
          </a:p>
        </p:txBody>
      </p:sp>
      <p:graphicFrame>
        <p:nvGraphicFramePr>
          <p:cNvPr id="13" name="Chart 12"/>
          <p:cNvGraphicFramePr>
            <a:graphicFrameLocks/>
          </p:cNvGraphicFramePr>
          <p:nvPr>
            <p:extLst>
              <p:ext uri="{D42A27DB-BD31-4B8C-83A1-F6EECF244321}">
                <p14:modId xmlns:p14="http://schemas.microsoft.com/office/powerpoint/2010/main" val="2452762489"/>
              </p:ext>
            </p:extLst>
          </p:nvPr>
        </p:nvGraphicFramePr>
        <p:xfrm>
          <a:off x="1289129" y="1425761"/>
          <a:ext cx="3027125" cy="2838743"/>
        </p:xfrm>
        <a:graphic>
          <a:graphicData uri="http://schemas.openxmlformats.org/drawingml/2006/chart">
            <c:chart xmlns:c="http://schemas.openxmlformats.org/drawingml/2006/chart" xmlns:r="http://schemas.openxmlformats.org/officeDocument/2006/relationships" r:id="rId3"/>
          </a:graphicData>
        </a:graphic>
      </p:graphicFrame>
      <p:sp>
        <p:nvSpPr>
          <p:cNvPr id="22" name="Content Placeholder 2"/>
          <p:cNvSpPr txBox="1">
            <a:spLocks/>
          </p:cNvSpPr>
          <p:nvPr/>
        </p:nvSpPr>
        <p:spPr>
          <a:xfrm>
            <a:off x="5580397" y="2763520"/>
            <a:ext cx="3228641" cy="2021840"/>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AU" sz="1400" dirty="0" smtClean="0"/>
              <a:t>Portfolio targets 1.5% active return for 3% active risk (IR 0.5)</a:t>
            </a:r>
          </a:p>
          <a:p>
            <a:pPr lvl="1"/>
            <a:r>
              <a:rPr lang="en-AU" sz="1400" dirty="0" smtClean="0"/>
              <a:t>Active managers aim to “beat the benchmark”</a:t>
            </a:r>
          </a:p>
          <a:p>
            <a:pPr lvl="1"/>
            <a:r>
              <a:rPr lang="en-AU" sz="1400" dirty="0" smtClean="0"/>
              <a:t>Market returns dominate overall portfolio return (95% of expected risk from Equities)</a:t>
            </a:r>
            <a:endParaRPr lang="en-AU" sz="1400" dirty="0"/>
          </a:p>
        </p:txBody>
      </p:sp>
      <p:sp>
        <p:nvSpPr>
          <p:cNvPr id="23" name="Content Placeholder 2"/>
          <p:cNvSpPr txBox="1">
            <a:spLocks/>
          </p:cNvSpPr>
          <p:nvPr/>
        </p:nvSpPr>
        <p:spPr>
          <a:xfrm>
            <a:off x="5580397" y="1313833"/>
            <a:ext cx="3228641" cy="728327"/>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AU" sz="1400" dirty="0"/>
              <a:t>Exposure to Equity and Bond allocations gained via physical exposures</a:t>
            </a:r>
          </a:p>
        </p:txBody>
      </p:sp>
      <p:grpSp>
        <p:nvGrpSpPr>
          <p:cNvPr id="8" name="Group 7"/>
          <p:cNvGrpSpPr/>
          <p:nvPr/>
        </p:nvGrpSpPr>
        <p:grpSpPr>
          <a:xfrm>
            <a:off x="1930400" y="1849120"/>
            <a:ext cx="2032000" cy="1659652"/>
            <a:chOff x="1930400" y="1849120"/>
            <a:chExt cx="2032000" cy="1659652"/>
          </a:xfrm>
        </p:grpSpPr>
        <p:sp>
          <p:nvSpPr>
            <p:cNvPr id="3" name="TextBox 2"/>
            <p:cNvSpPr txBox="1"/>
            <p:nvPr/>
          </p:nvSpPr>
          <p:spPr>
            <a:xfrm>
              <a:off x="3007360" y="2865120"/>
              <a:ext cx="955040" cy="369332"/>
            </a:xfrm>
            <a:prstGeom prst="rect">
              <a:avLst/>
            </a:prstGeom>
            <a:noFill/>
          </p:spPr>
          <p:txBody>
            <a:bodyPr wrap="square" rtlCol="0">
              <a:spAutoFit/>
            </a:bodyPr>
            <a:lstStyle/>
            <a:p>
              <a:pPr>
                <a:buClr>
                  <a:schemeClr val="tx2"/>
                </a:buClr>
              </a:pPr>
              <a:r>
                <a:rPr lang="en-GB" sz="900" dirty="0">
                  <a:solidFill>
                    <a:schemeClr val="bg1"/>
                  </a:solidFill>
                </a:rPr>
                <a:t>+0.75% Active </a:t>
              </a:r>
              <a:r>
                <a:rPr lang="en-GB" sz="900" dirty="0" smtClean="0">
                  <a:solidFill>
                    <a:schemeClr val="bg1"/>
                  </a:solidFill>
                </a:rPr>
                <a:t/>
              </a:r>
              <a:br>
                <a:rPr lang="en-GB" sz="900" dirty="0" smtClean="0">
                  <a:solidFill>
                    <a:schemeClr val="bg1"/>
                  </a:solidFill>
                </a:rPr>
              </a:br>
              <a:r>
                <a:rPr lang="en-GB" sz="900" dirty="0" smtClean="0">
                  <a:solidFill>
                    <a:schemeClr val="bg1"/>
                  </a:solidFill>
                </a:rPr>
                <a:t>Management</a:t>
              </a:r>
              <a:endParaRPr lang="en-GB" sz="900" dirty="0">
                <a:solidFill>
                  <a:schemeClr val="bg1"/>
                </a:solidFill>
              </a:endParaRPr>
            </a:p>
          </p:txBody>
        </p:sp>
        <p:sp>
          <p:nvSpPr>
            <p:cNvPr id="24" name="TextBox 23"/>
            <p:cNvSpPr txBox="1"/>
            <p:nvPr/>
          </p:nvSpPr>
          <p:spPr>
            <a:xfrm>
              <a:off x="1930400" y="3139440"/>
              <a:ext cx="955040" cy="369332"/>
            </a:xfrm>
            <a:prstGeom prst="rect">
              <a:avLst/>
            </a:prstGeom>
            <a:noFill/>
          </p:spPr>
          <p:txBody>
            <a:bodyPr wrap="square" rtlCol="0">
              <a:spAutoFit/>
            </a:bodyPr>
            <a:lstStyle/>
            <a:p>
              <a:pPr>
                <a:buClr>
                  <a:schemeClr val="tx2"/>
                </a:buClr>
              </a:pPr>
              <a:r>
                <a:rPr lang="en-GB" sz="900" dirty="0">
                  <a:solidFill>
                    <a:schemeClr val="bg1"/>
                  </a:solidFill>
                </a:rPr>
                <a:t>+ 2% Active Management</a:t>
              </a:r>
            </a:p>
          </p:txBody>
        </p:sp>
        <p:sp>
          <p:nvSpPr>
            <p:cNvPr id="25" name="TextBox 24"/>
            <p:cNvSpPr txBox="1"/>
            <p:nvPr/>
          </p:nvSpPr>
          <p:spPr>
            <a:xfrm>
              <a:off x="2367280" y="1849120"/>
              <a:ext cx="955040" cy="369332"/>
            </a:xfrm>
            <a:prstGeom prst="rect">
              <a:avLst/>
            </a:prstGeom>
            <a:noFill/>
          </p:spPr>
          <p:txBody>
            <a:bodyPr wrap="square" rtlCol="0">
              <a:spAutoFit/>
            </a:bodyPr>
            <a:lstStyle/>
            <a:p>
              <a:pPr>
                <a:buClr>
                  <a:schemeClr val="tx2"/>
                </a:buClr>
              </a:pPr>
              <a:r>
                <a:rPr lang="en-GB" sz="900" dirty="0">
                  <a:solidFill>
                    <a:schemeClr val="bg1"/>
                  </a:solidFill>
                </a:rPr>
                <a:t>+1% Active Management</a:t>
              </a:r>
            </a:p>
          </p:txBody>
        </p:sp>
      </p:grpSp>
    </p:spTree>
    <p:extLst>
      <p:ext uri="{BB962C8B-B14F-4D97-AF65-F5344CB8AC3E}">
        <p14:creationId xmlns:p14="http://schemas.microsoft.com/office/powerpoint/2010/main" val="110719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13" grpId="0">
        <p:bldAsOne/>
      </p:bldGraphic>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5654" y="1425761"/>
            <a:ext cx="5021002" cy="2312866"/>
            <a:chOff x="295654" y="1425761"/>
            <a:chExt cx="5021002" cy="2312866"/>
          </a:xfrm>
        </p:grpSpPr>
        <p:sp>
          <p:nvSpPr>
            <p:cNvPr id="14" name="Rectangle 13"/>
            <p:cNvSpPr/>
            <p:nvPr/>
          </p:nvSpPr>
          <p:spPr bwMode="gray">
            <a:xfrm>
              <a:off x="352804" y="1848261"/>
              <a:ext cx="1115603" cy="1940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800" b="1" dirty="0">
                  <a:latin typeface="+mj-lt"/>
                </a:rPr>
                <a:t>Traditional </a:t>
              </a:r>
              <a:r>
                <a:rPr lang="en-US" sz="800" b="1" dirty="0" smtClean="0">
                  <a:latin typeface="+mj-lt"/>
                </a:rPr>
                <a:t>Equity</a:t>
              </a:r>
              <a:endParaRPr lang="en-US" sz="800" b="1" dirty="0">
                <a:latin typeface="+mj-lt"/>
              </a:endParaRPr>
            </a:p>
          </p:txBody>
        </p:sp>
        <p:sp>
          <p:nvSpPr>
            <p:cNvPr id="15" name="Rectangle 14"/>
            <p:cNvSpPr/>
            <p:nvPr/>
          </p:nvSpPr>
          <p:spPr bwMode="gray">
            <a:xfrm>
              <a:off x="295654" y="2047944"/>
              <a:ext cx="1368718" cy="12393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Australian - Large Cap</a:t>
              </a:r>
            </a:p>
            <a:p>
              <a:pPr marL="152401" indent="-152401">
                <a:spcAft>
                  <a:spcPts val="250"/>
                </a:spcAft>
                <a:buClr>
                  <a:schemeClr val="accent2"/>
                </a:buClr>
                <a:buFont typeface="Arial" pitchFamily="34" charset="0"/>
                <a:buChar char="•"/>
              </a:pPr>
              <a:r>
                <a:rPr lang="en-US" sz="700" dirty="0" smtClean="0">
                  <a:solidFill>
                    <a:schemeClr val="tx1"/>
                  </a:solidFill>
                </a:rPr>
                <a:t>Australia – Small Cap</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Value</a:t>
              </a:r>
            </a:p>
            <a:p>
              <a:pPr marL="152401" indent="-152401">
                <a:spcAft>
                  <a:spcPts val="250"/>
                </a:spcAft>
                <a:buClr>
                  <a:schemeClr val="accent2"/>
                </a:buClr>
                <a:buFont typeface="Arial" pitchFamily="34" charset="0"/>
                <a:buChar char="•"/>
              </a:pPr>
              <a:r>
                <a:rPr lang="en-US" sz="700" dirty="0">
                  <a:solidFill>
                    <a:schemeClr val="tx1"/>
                  </a:solidFill>
                </a:rPr>
                <a:t>Growth</a:t>
              </a:r>
            </a:p>
            <a:p>
              <a:pPr marL="152401" indent="-152401">
                <a:spcAft>
                  <a:spcPts val="250"/>
                </a:spcAft>
                <a:buClr>
                  <a:schemeClr val="accent2"/>
                </a:buClr>
                <a:buFont typeface="Arial" pitchFamily="34" charset="0"/>
                <a:buChar char="•"/>
              </a:pPr>
              <a:r>
                <a:rPr lang="en-US" sz="700" dirty="0" smtClean="0">
                  <a:solidFill>
                    <a:schemeClr val="tx1"/>
                  </a:solidFill>
                </a:rPr>
                <a:t>International Equities</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Emerging markets</a:t>
              </a:r>
            </a:p>
          </p:txBody>
        </p:sp>
        <p:sp>
          <p:nvSpPr>
            <p:cNvPr id="16" name="Rectangle 15"/>
            <p:cNvSpPr/>
            <p:nvPr/>
          </p:nvSpPr>
          <p:spPr bwMode="gray">
            <a:xfrm>
              <a:off x="4261102" y="2800977"/>
              <a:ext cx="1020077" cy="2973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800" b="1" dirty="0">
                  <a:latin typeface="+mj-lt"/>
                </a:rPr>
                <a:t>Traditional Fixed Income</a:t>
              </a:r>
            </a:p>
          </p:txBody>
        </p:sp>
        <p:sp>
          <p:nvSpPr>
            <p:cNvPr id="17" name="Rectangle 16"/>
            <p:cNvSpPr/>
            <p:nvPr/>
          </p:nvSpPr>
          <p:spPr bwMode="gray">
            <a:xfrm>
              <a:off x="4203952" y="3095172"/>
              <a:ext cx="1112704" cy="6434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Sovereign Bonds</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Corporates</a:t>
              </a:r>
            </a:p>
            <a:p>
              <a:pPr marL="152401" indent="-152401">
                <a:spcAft>
                  <a:spcPts val="250"/>
                </a:spcAft>
                <a:buClr>
                  <a:schemeClr val="accent2"/>
                </a:buClr>
                <a:buFont typeface="Arial" pitchFamily="34" charset="0"/>
                <a:buChar char="•"/>
              </a:pPr>
              <a:r>
                <a:rPr lang="en-US" sz="700" dirty="0">
                  <a:solidFill>
                    <a:schemeClr val="tx1"/>
                  </a:solidFill>
                </a:rPr>
                <a:t>High yield</a:t>
              </a:r>
            </a:p>
            <a:p>
              <a:pPr marL="152401" indent="-152401">
                <a:spcAft>
                  <a:spcPts val="250"/>
                </a:spcAft>
                <a:buClr>
                  <a:schemeClr val="accent2"/>
                </a:buClr>
                <a:buFont typeface="Arial" pitchFamily="34" charset="0"/>
                <a:buChar char="•"/>
              </a:pPr>
              <a:r>
                <a:rPr lang="en-US" sz="700" dirty="0" smtClean="0">
                  <a:solidFill>
                    <a:schemeClr val="tx1"/>
                  </a:solidFill>
                </a:rPr>
                <a:t>Emerging markets</a:t>
              </a:r>
              <a:endParaRPr lang="en-US" sz="700" dirty="0">
                <a:solidFill>
                  <a:schemeClr val="tx1"/>
                </a:solidFill>
              </a:endParaRPr>
            </a:p>
          </p:txBody>
        </p:sp>
        <p:sp>
          <p:nvSpPr>
            <p:cNvPr id="18" name="Rectangle 17"/>
            <p:cNvSpPr/>
            <p:nvPr/>
          </p:nvSpPr>
          <p:spPr bwMode="gray">
            <a:xfrm>
              <a:off x="4207579" y="1590484"/>
              <a:ext cx="838700" cy="5536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Property</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smtClean="0">
                  <a:solidFill>
                    <a:schemeClr val="tx1"/>
                  </a:solidFill>
                </a:rPr>
                <a:t>Cash</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Real </a:t>
              </a:r>
              <a:r>
                <a:rPr lang="en-US" sz="700" dirty="0" smtClean="0">
                  <a:solidFill>
                    <a:schemeClr val="tx1"/>
                  </a:solidFill>
                </a:rPr>
                <a:t>assets</a:t>
              </a:r>
              <a:endParaRPr lang="en-US" sz="700" dirty="0">
                <a:solidFill>
                  <a:schemeClr val="tx1"/>
                </a:solidFill>
              </a:endParaRPr>
            </a:p>
          </p:txBody>
        </p:sp>
        <p:sp>
          <p:nvSpPr>
            <p:cNvPr id="19" name="Rectangle 18"/>
            <p:cNvSpPr/>
            <p:nvPr/>
          </p:nvSpPr>
          <p:spPr bwMode="gray">
            <a:xfrm>
              <a:off x="4264729" y="1425761"/>
              <a:ext cx="940250" cy="183773"/>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800" b="1" dirty="0" smtClean="0">
                  <a:latin typeface="+mj-lt"/>
                </a:rPr>
                <a:t>Other Assets</a:t>
              </a:r>
              <a:endParaRPr lang="en-US" sz="800" b="1" dirty="0">
                <a:latin typeface="+mj-lt"/>
              </a:endParaRPr>
            </a:p>
          </p:txBody>
        </p:sp>
      </p:grpSp>
      <p:sp>
        <p:nvSpPr>
          <p:cNvPr id="2" name="Title 1"/>
          <p:cNvSpPr>
            <a:spLocks noGrp="1"/>
          </p:cNvSpPr>
          <p:nvPr>
            <p:ph type="title"/>
          </p:nvPr>
        </p:nvSpPr>
        <p:spPr>
          <a:xfrm>
            <a:off x="310655" y="121946"/>
            <a:ext cx="8833345" cy="447352"/>
          </a:xfrm>
        </p:spPr>
        <p:txBody>
          <a:bodyPr/>
          <a:lstStyle/>
          <a:p>
            <a:r>
              <a:rPr lang="en-GB" dirty="0"/>
              <a:t>3. Construct Portfolio (combine Strategic Asset Allocation with alpha sources</a:t>
            </a:r>
            <a:r>
              <a:rPr lang="en-GB" dirty="0" smtClean="0"/>
              <a:t>)</a:t>
            </a:r>
            <a:endParaRPr lang="en-US" dirty="0"/>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only</a:t>
            </a:r>
          </a:p>
        </p:txBody>
      </p:sp>
      <p:sp>
        <p:nvSpPr>
          <p:cNvPr id="7" name="Content Placeholder 15"/>
          <p:cNvSpPr txBox="1">
            <a:spLocks/>
          </p:cNvSpPr>
          <p:nvPr/>
        </p:nvSpPr>
        <p:spPr>
          <a:xfrm>
            <a:off x="331082" y="868370"/>
            <a:ext cx="4873951"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Traditional Portfolio + Alternatives</a:t>
            </a:r>
          </a:p>
        </p:txBody>
      </p:sp>
      <p:sp>
        <p:nvSpPr>
          <p:cNvPr id="9" name="Content Placeholder 15"/>
          <p:cNvSpPr txBox="1">
            <a:spLocks/>
          </p:cNvSpPr>
          <p:nvPr/>
        </p:nvSpPr>
        <p:spPr>
          <a:xfrm>
            <a:off x="5768078" y="868370"/>
            <a:ext cx="3002903"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Implementation</a:t>
            </a:r>
          </a:p>
        </p:txBody>
      </p:sp>
      <p:graphicFrame>
        <p:nvGraphicFramePr>
          <p:cNvPr id="13" name="Chart 12"/>
          <p:cNvGraphicFramePr>
            <a:graphicFrameLocks/>
          </p:cNvGraphicFramePr>
          <p:nvPr>
            <p:extLst>
              <p:ext uri="{D42A27DB-BD31-4B8C-83A1-F6EECF244321}">
                <p14:modId xmlns:p14="http://schemas.microsoft.com/office/powerpoint/2010/main" val="861069924"/>
              </p:ext>
            </p:extLst>
          </p:nvPr>
        </p:nvGraphicFramePr>
        <p:xfrm>
          <a:off x="1289129" y="1425761"/>
          <a:ext cx="3027125" cy="2838743"/>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5580397" y="1313833"/>
            <a:ext cx="3228641" cy="728327"/>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AU" sz="1400" dirty="0"/>
              <a:t>Physical Exposures implemented via derivatives to free up capital</a:t>
            </a:r>
          </a:p>
        </p:txBody>
      </p:sp>
      <p:grpSp>
        <p:nvGrpSpPr>
          <p:cNvPr id="11" name="Group 10"/>
          <p:cNvGrpSpPr/>
          <p:nvPr/>
        </p:nvGrpSpPr>
        <p:grpSpPr>
          <a:xfrm>
            <a:off x="1859280" y="2865120"/>
            <a:ext cx="2072640" cy="643652"/>
            <a:chOff x="1859280" y="2865120"/>
            <a:chExt cx="2072640" cy="643652"/>
          </a:xfrm>
        </p:grpSpPr>
        <p:sp>
          <p:nvSpPr>
            <p:cNvPr id="26" name="TextBox 25"/>
            <p:cNvSpPr txBox="1"/>
            <p:nvPr/>
          </p:nvSpPr>
          <p:spPr>
            <a:xfrm>
              <a:off x="2976880" y="2865120"/>
              <a:ext cx="955040" cy="369332"/>
            </a:xfrm>
            <a:prstGeom prst="rect">
              <a:avLst/>
            </a:prstGeom>
            <a:noFill/>
          </p:spPr>
          <p:txBody>
            <a:bodyPr wrap="square" rtlCol="0">
              <a:spAutoFit/>
            </a:bodyPr>
            <a:lstStyle/>
            <a:p>
              <a:pPr algn="ctr">
                <a:buClr>
                  <a:schemeClr val="tx2"/>
                </a:buClr>
              </a:pPr>
              <a:r>
                <a:rPr lang="en-GB" sz="900" dirty="0">
                  <a:solidFill>
                    <a:schemeClr val="bg2"/>
                  </a:solidFill>
                </a:rPr>
                <a:t>Passive Exposure </a:t>
              </a:r>
            </a:p>
          </p:txBody>
        </p:sp>
        <p:sp>
          <p:nvSpPr>
            <p:cNvPr id="27" name="TextBox 26"/>
            <p:cNvSpPr txBox="1"/>
            <p:nvPr/>
          </p:nvSpPr>
          <p:spPr>
            <a:xfrm>
              <a:off x="1859280" y="3139440"/>
              <a:ext cx="955040" cy="369332"/>
            </a:xfrm>
            <a:prstGeom prst="rect">
              <a:avLst/>
            </a:prstGeom>
            <a:noFill/>
          </p:spPr>
          <p:txBody>
            <a:bodyPr wrap="square" rtlCol="0">
              <a:spAutoFit/>
            </a:bodyPr>
            <a:lstStyle/>
            <a:p>
              <a:pPr algn="ctr">
                <a:buClr>
                  <a:schemeClr val="tx2"/>
                </a:buClr>
              </a:pPr>
              <a:r>
                <a:rPr lang="en-GB" sz="900" dirty="0">
                  <a:solidFill>
                    <a:schemeClr val="bg2"/>
                  </a:solidFill>
                </a:rPr>
                <a:t>Passive Exposure </a:t>
              </a:r>
            </a:p>
          </p:txBody>
        </p:sp>
      </p:grpSp>
      <p:sp>
        <p:nvSpPr>
          <p:cNvPr id="28"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Tree>
    <p:extLst>
      <p:ext uri="{BB962C8B-B14F-4D97-AF65-F5344CB8AC3E}">
        <p14:creationId xmlns:p14="http://schemas.microsoft.com/office/powerpoint/2010/main" val="255450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BlackRock Investment Outlook 2015</a:t>
            </a:r>
            <a:endParaRPr lang="en-US" dirty="0"/>
          </a:p>
        </p:txBody>
      </p:sp>
    </p:spTree>
    <p:extLst>
      <p:ext uri="{BB962C8B-B14F-4D97-AF65-F5344CB8AC3E}">
        <p14:creationId xmlns:p14="http://schemas.microsoft.com/office/powerpoint/2010/main" val="676286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90358" y="2140766"/>
            <a:ext cx="5099517" cy="2593731"/>
            <a:chOff x="290358" y="2140766"/>
            <a:chExt cx="5099517" cy="2593731"/>
          </a:xfrm>
        </p:grpSpPr>
        <p:sp>
          <p:nvSpPr>
            <p:cNvPr id="21" name="Rectangle 20"/>
            <p:cNvSpPr/>
            <p:nvPr/>
          </p:nvSpPr>
          <p:spPr bwMode="gray">
            <a:xfrm>
              <a:off x="290358" y="3267708"/>
              <a:ext cx="1146772" cy="4523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a:solidFill>
                    <a:schemeClr val="tx1"/>
                  </a:solidFill>
                </a:rPr>
                <a:t>Long / Short</a:t>
              </a:r>
            </a:p>
            <a:p>
              <a:pPr marL="152401" indent="-152401">
                <a:spcAft>
                  <a:spcPts val="250"/>
                </a:spcAft>
                <a:buClr>
                  <a:schemeClr val="accent2"/>
                </a:buClr>
                <a:buFont typeface="Arial" pitchFamily="34" charset="0"/>
                <a:buChar char="•"/>
              </a:pPr>
              <a:r>
                <a:rPr lang="en-US" sz="700" dirty="0">
                  <a:solidFill>
                    <a:schemeClr val="tx1"/>
                  </a:solidFill>
                </a:rPr>
                <a:t>Market </a:t>
              </a:r>
              <a:r>
                <a:rPr lang="en-US" sz="700" dirty="0" smtClean="0">
                  <a:solidFill>
                    <a:schemeClr val="tx1"/>
                  </a:solidFill>
                </a:rPr>
                <a:t>neutral</a:t>
              </a:r>
              <a:endParaRPr lang="en-US" sz="700" dirty="0">
                <a:solidFill>
                  <a:schemeClr val="tx1"/>
                </a:solidFill>
              </a:endParaRPr>
            </a:p>
          </p:txBody>
        </p:sp>
        <p:sp>
          <p:nvSpPr>
            <p:cNvPr id="22" name="Rectangle 21"/>
            <p:cNvSpPr/>
            <p:nvPr/>
          </p:nvSpPr>
          <p:spPr bwMode="gray">
            <a:xfrm>
              <a:off x="321526" y="3073641"/>
              <a:ext cx="1115603" cy="1940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800" b="1" dirty="0" smtClean="0">
                  <a:latin typeface="+mj-lt"/>
                </a:rPr>
                <a:t>Enhanced Equity</a:t>
              </a:r>
              <a:endParaRPr lang="en-US" sz="800" b="1" dirty="0">
                <a:latin typeface="+mj-lt"/>
              </a:endParaRPr>
            </a:p>
          </p:txBody>
        </p:sp>
        <p:sp>
          <p:nvSpPr>
            <p:cNvPr id="26" name="Rectangle 25"/>
            <p:cNvSpPr/>
            <p:nvPr/>
          </p:nvSpPr>
          <p:spPr bwMode="gray">
            <a:xfrm>
              <a:off x="4258851" y="3793709"/>
              <a:ext cx="1020077" cy="2973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800" b="1" dirty="0" smtClean="0">
                  <a:latin typeface="+mj-lt"/>
                </a:rPr>
                <a:t>Alternative </a:t>
              </a:r>
              <a:r>
                <a:rPr lang="en-US" sz="800" b="1" dirty="0">
                  <a:latin typeface="+mj-lt"/>
                </a:rPr>
                <a:t>Fixed Income</a:t>
              </a:r>
            </a:p>
          </p:txBody>
        </p:sp>
        <p:sp>
          <p:nvSpPr>
            <p:cNvPr id="27" name="Rectangle 26"/>
            <p:cNvSpPr/>
            <p:nvPr/>
          </p:nvSpPr>
          <p:spPr bwMode="gray">
            <a:xfrm>
              <a:off x="4258851" y="4091042"/>
              <a:ext cx="1112704" cy="6434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FI Relative Value</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smtClean="0">
                  <a:solidFill>
                    <a:schemeClr val="tx1"/>
                  </a:solidFill>
                </a:rPr>
                <a:t>Flexible Fixed Income</a:t>
              </a:r>
              <a:endParaRPr lang="en-US" sz="700" dirty="0">
                <a:solidFill>
                  <a:schemeClr val="tx1"/>
                </a:solidFill>
              </a:endParaRPr>
            </a:p>
          </p:txBody>
        </p:sp>
        <p:sp>
          <p:nvSpPr>
            <p:cNvPr id="28" name="Rectangle 27"/>
            <p:cNvSpPr/>
            <p:nvPr/>
          </p:nvSpPr>
          <p:spPr bwMode="gray">
            <a:xfrm>
              <a:off x="4236174" y="2140766"/>
              <a:ext cx="1055554" cy="183773"/>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800" b="1" dirty="0" smtClean="0">
                  <a:latin typeface="+mj-lt"/>
                </a:rPr>
                <a:t>Alternatives</a:t>
              </a:r>
              <a:endParaRPr lang="en-US" sz="800" b="1" dirty="0">
                <a:latin typeface="+mj-lt"/>
              </a:endParaRPr>
            </a:p>
          </p:txBody>
        </p:sp>
        <p:sp>
          <p:nvSpPr>
            <p:cNvPr id="29" name="Rectangle 28"/>
            <p:cNvSpPr/>
            <p:nvPr/>
          </p:nvSpPr>
          <p:spPr bwMode="gray">
            <a:xfrm>
              <a:off x="4201700" y="2310868"/>
              <a:ext cx="1188175" cy="3648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Absolute Return</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smtClean="0">
                  <a:solidFill>
                    <a:schemeClr val="tx1"/>
                  </a:solidFill>
                </a:rPr>
                <a:t>Alternative Assets</a:t>
              </a:r>
              <a:endParaRPr lang="en-US" sz="700" dirty="0">
                <a:solidFill>
                  <a:schemeClr val="tx1"/>
                </a:solidFill>
              </a:endParaRPr>
            </a:p>
          </p:txBody>
        </p:sp>
      </p:grpSp>
      <p:sp>
        <p:nvSpPr>
          <p:cNvPr id="2" name="Title 1"/>
          <p:cNvSpPr>
            <a:spLocks noGrp="1"/>
          </p:cNvSpPr>
          <p:nvPr>
            <p:ph type="title"/>
          </p:nvPr>
        </p:nvSpPr>
        <p:spPr>
          <a:xfrm>
            <a:off x="310655" y="121946"/>
            <a:ext cx="8833345" cy="447352"/>
          </a:xfrm>
        </p:spPr>
        <p:txBody>
          <a:bodyPr/>
          <a:lstStyle/>
          <a:p>
            <a:r>
              <a:rPr lang="en-GB" dirty="0"/>
              <a:t>3. Construct Portfolio (combine Strategic Asset Allocation with alpha sources)</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only</a:t>
            </a:r>
          </a:p>
        </p:txBody>
      </p:sp>
      <p:sp>
        <p:nvSpPr>
          <p:cNvPr id="7" name="Content Placeholder 15"/>
          <p:cNvSpPr txBox="1">
            <a:spLocks/>
          </p:cNvSpPr>
          <p:nvPr/>
        </p:nvSpPr>
        <p:spPr>
          <a:xfrm>
            <a:off x="331082" y="868370"/>
            <a:ext cx="4873951"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Traditional Portfolio + Alternatives</a:t>
            </a:r>
          </a:p>
        </p:txBody>
      </p:sp>
      <p:sp>
        <p:nvSpPr>
          <p:cNvPr id="9" name="Content Placeholder 15"/>
          <p:cNvSpPr txBox="1">
            <a:spLocks/>
          </p:cNvSpPr>
          <p:nvPr/>
        </p:nvSpPr>
        <p:spPr>
          <a:xfrm>
            <a:off x="5768078" y="868370"/>
            <a:ext cx="3002903"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Implementation</a:t>
            </a:r>
          </a:p>
        </p:txBody>
      </p:sp>
      <p:sp>
        <p:nvSpPr>
          <p:cNvPr id="20" name="TextBox 19"/>
          <p:cNvSpPr txBox="1"/>
          <p:nvPr/>
        </p:nvSpPr>
        <p:spPr>
          <a:xfrm>
            <a:off x="3222195" y="2534744"/>
            <a:ext cx="757981" cy="369332"/>
          </a:xfrm>
          <a:prstGeom prst="rect">
            <a:avLst/>
          </a:prstGeom>
          <a:noFill/>
        </p:spPr>
        <p:txBody>
          <a:bodyPr wrap="square" rtlCol="0">
            <a:spAutoFit/>
          </a:bodyPr>
          <a:lstStyle/>
          <a:p>
            <a:pPr>
              <a:buClr>
                <a:schemeClr val="tx2"/>
              </a:buClr>
            </a:pPr>
            <a:r>
              <a:rPr lang="en-GB" sz="900" dirty="0" smtClean="0">
                <a:solidFill>
                  <a:schemeClr val="bg2"/>
                </a:solidFill>
              </a:rPr>
              <a:t>Passive Exposure</a:t>
            </a:r>
          </a:p>
        </p:txBody>
      </p:sp>
      <p:sp>
        <p:nvSpPr>
          <p:cNvPr id="23" name="TextBox 22"/>
          <p:cNvSpPr txBox="1"/>
          <p:nvPr/>
        </p:nvSpPr>
        <p:spPr>
          <a:xfrm>
            <a:off x="2098970" y="1976866"/>
            <a:ext cx="665222" cy="369332"/>
          </a:xfrm>
          <a:prstGeom prst="rect">
            <a:avLst/>
          </a:prstGeom>
          <a:noFill/>
        </p:spPr>
        <p:txBody>
          <a:bodyPr wrap="square" rtlCol="0">
            <a:spAutoFit/>
          </a:bodyPr>
          <a:lstStyle/>
          <a:p>
            <a:pPr>
              <a:buClr>
                <a:schemeClr val="tx2"/>
              </a:buClr>
            </a:pPr>
            <a:r>
              <a:rPr lang="en-GB" sz="900" dirty="0" smtClean="0">
                <a:solidFill>
                  <a:schemeClr val="bg2"/>
                </a:solidFill>
              </a:rPr>
              <a:t>+ 6% Active</a:t>
            </a:r>
          </a:p>
        </p:txBody>
      </p:sp>
      <p:sp>
        <p:nvSpPr>
          <p:cNvPr id="24" name="TextBox 3"/>
          <p:cNvSpPr txBox="1"/>
          <p:nvPr/>
        </p:nvSpPr>
        <p:spPr>
          <a:xfrm>
            <a:off x="3222195" y="3120356"/>
            <a:ext cx="74528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
                <a:schemeClr val="tx2"/>
              </a:buClr>
            </a:pPr>
            <a:r>
              <a:rPr lang="en-GB" sz="900" dirty="0" smtClean="0">
                <a:solidFill>
                  <a:schemeClr val="bg1"/>
                </a:solidFill>
              </a:rPr>
              <a:t>+6% Active</a:t>
            </a:r>
          </a:p>
        </p:txBody>
      </p:sp>
      <p:sp>
        <p:nvSpPr>
          <p:cNvPr id="30" name="Content Placeholder 2"/>
          <p:cNvSpPr>
            <a:spLocks noGrp="1"/>
          </p:cNvSpPr>
          <p:nvPr>
            <p:ph sz="quarter" idx="11"/>
          </p:nvPr>
        </p:nvSpPr>
        <p:spPr>
          <a:xfrm>
            <a:off x="5580397" y="1818640"/>
            <a:ext cx="3228641" cy="802640"/>
          </a:xfrm>
        </p:spPr>
        <p:txBody>
          <a:bodyPr/>
          <a:lstStyle/>
          <a:p>
            <a:pPr lvl="1"/>
            <a:r>
              <a:rPr lang="en-AU" sz="1400" dirty="0"/>
              <a:t>Capital allocated to Alternative sources of alpha</a:t>
            </a:r>
          </a:p>
        </p:txBody>
      </p:sp>
      <p:sp>
        <p:nvSpPr>
          <p:cNvPr id="31" name="Content Placeholder 2"/>
          <p:cNvSpPr txBox="1">
            <a:spLocks/>
          </p:cNvSpPr>
          <p:nvPr/>
        </p:nvSpPr>
        <p:spPr>
          <a:xfrm>
            <a:off x="5580397" y="2311400"/>
            <a:ext cx="3228641" cy="2021840"/>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AU" sz="1400" dirty="0"/>
              <a:t>Portfolio targets 2% active return for 2% active risk (IR 1)</a:t>
            </a:r>
          </a:p>
          <a:p>
            <a:pPr lvl="1"/>
            <a:r>
              <a:rPr lang="en-AU" sz="1400" dirty="0"/>
              <a:t>Active managers aim to provide “Absolute Returns”</a:t>
            </a:r>
          </a:p>
          <a:p>
            <a:pPr lvl="1"/>
            <a:r>
              <a:rPr lang="en-AU" sz="1400" dirty="0"/>
              <a:t>Portfolio less reliant on traditional beta exposures to drive returns</a:t>
            </a:r>
          </a:p>
          <a:p>
            <a:pPr marL="184126" lvl="1" indent="0">
              <a:buNone/>
            </a:pPr>
            <a:endParaRPr lang="en-AU" sz="1400" dirty="0"/>
          </a:p>
        </p:txBody>
      </p:sp>
      <p:graphicFrame>
        <p:nvGraphicFramePr>
          <p:cNvPr id="41" name="Chart 40"/>
          <p:cNvGraphicFramePr>
            <a:graphicFrameLocks/>
          </p:cNvGraphicFramePr>
          <p:nvPr>
            <p:extLst>
              <p:ext uri="{D42A27DB-BD31-4B8C-83A1-F6EECF244321}">
                <p14:modId xmlns:p14="http://schemas.microsoft.com/office/powerpoint/2010/main" val="528419888"/>
              </p:ext>
            </p:extLst>
          </p:nvPr>
        </p:nvGraphicFramePr>
        <p:xfrm>
          <a:off x="1257851" y="1394483"/>
          <a:ext cx="3027125" cy="283874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1444252" y="1310129"/>
            <a:ext cx="3063926" cy="2579366"/>
            <a:chOff x="1444252" y="1310129"/>
            <a:chExt cx="3063926" cy="2579366"/>
          </a:xfrm>
        </p:grpSpPr>
        <p:sp>
          <p:nvSpPr>
            <p:cNvPr id="46" name="TextBox 3"/>
            <p:cNvSpPr txBox="1"/>
            <p:nvPr/>
          </p:nvSpPr>
          <p:spPr>
            <a:xfrm>
              <a:off x="3579173" y="3520163"/>
              <a:ext cx="92900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
                  <a:schemeClr val="tx2"/>
                </a:buClr>
              </a:pPr>
              <a:r>
                <a:rPr lang="en-GB" sz="900" dirty="0" smtClean="0">
                  <a:solidFill>
                    <a:schemeClr val="tx1"/>
                  </a:solidFill>
                </a:rPr>
                <a:t>FI Relative Value</a:t>
              </a:r>
            </a:p>
          </p:txBody>
        </p:sp>
        <p:sp>
          <p:nvSpPr>
            <p:cNvPr id="47" name="TextBox 46"/>
            <p:cNvSpPr txBox="1"/>
            <p:nvPr/>
          </p:nvSpPr>
          <p:spPr>
            <a:xfrm>
              <a:off x="1444252" y="1574289"/>
              <a:ext cx="882387"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
                  <a:schemeClr val="tx2"/>
                </a:buClr>
              </a:pPr>
              <a:r>
                <a:rPr lang="en-GB" sz="1000" dirty="0" smtClean="0">
                  <a:solidFill>
                    <a:schemeClr val="tx1"/>
                  </a:solidFill>
                </a:rPr>
                <a:t>Equity Long/Short</a:t>
              </a:r>
            </a:p>
          </p:txBody>
        </p:sp>
        <p:sp>
          <p:nvSpPr>
            <p:cNvPr id="48" name="TextBox 47"/>
            <p:cNvSpPr txBox="1"/>
            <p:nvPr/>
          </p:nvSpPr>
          <p:spPr>
            <a:xfrm>
              <a:off x="2399292" y="1310129"/>
              <a:ext cx="882387"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100" b="0" i="0" u="none" strike="noStrike" kern="1200" baseline="0">
                  <a:solidFill>
                    <a:srgbClr val="000000"/>
                  </a:solidFill>
                  <a:latin typeface="+mn-lt"/>
                  <a:ea typeface="+mn-ea"/>
                  <a:cs typeface="+mn-cs"/>
                </a:defRPr>
              </a:pPr>
              <a:r>
                <a:rPr lang="en-US" sz="1000" dirty="0"/>
                <a:t>Multi Strategy</a:t>
              </a:r>
            </a:p>
          </p:txBody>
        </p:sp>
        <p:sp>
          <p:nvSpPr>
            <p:cNvPr id="49" name="TextBox 48"/>
            <p:cNvSpPr txBox="1"/>
            <p:nvPr/>
          </p:nvSpPr>
          <p:spPr>
            <a:xfrm>
              <a:off x="2947932" y="1533649"/>
              <a:ext cx="882387"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100" b="0" i="0" u="none" strike="noStrike" kern="1200" baseline="0">
                  <a:solidFill>
                    <a:srgbClr val="000000"/>
                  </a:solidFill>
                  <a:latin typeface="+mn-lt"/>
                  <a:ea typeface="+mn-ea"/>
                  <a:cs typeface="+mn-cs"/>
                </a:defRPr>
              </a:pPr>
              <a:r>
                <a:rPr lang="en-US" sz="1000" dirty="0" smtClean="0"/>
                <a:t>Cash</a:t>
              </a:r>
              <a:endParaRPr lang="en-US" sz="1000" dirty="0"/>
            </a:p>
          </p:txBody>
        </p:sp>
      </p:grpSp>
      <p:sp>
        <p:nvSpPr>
          <p:cNvPr id="40" name="Content Placeholder 2"/>
          <p:cNvSpPr txBox="1">
            <a:spLocks/>
          </p:cNvSpPr>
          <p:nvPr/>
        </p:nvSpPr>
        <p:spPr>
          <a:xfrm>
            <a:off x="5580397" y="1313833"/>
            <a:ext cx="3228641" cy="728327"/>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AU" sz="1400" dirty="0"/>
              <a:t>Physical Exposures implemented via derivatives to free up capital</a:t>
            </a:r>
          </a:p>
        </p:txBody>
      </p:sp>
      <p:grpSp>
        <p:nvGrpSpPr>
          <p:cNvPr id="44" name="Group 43"/>
          <p:cNvGrpSpPr/>
          <p:nvPr/>
        </p:nvGrpSpPr>
        <p:grpSpPr>
          <a:xfrm>
            <a:off x="295654" y="1425761"/>
            <a:ext cx="5021002" cy="2312866"/>
            <a:chOff x="295654" y="1425761"/>
            <a:chExt cx="5021002" cy="2312866"/>
          </a:xfrm>
        </p:grpSpPr>
        <p:sp>
          <p:nvSpPr>
            <p:cNvPr id="45" name="Rectangle 44"/>
            <p:cNvSpPr/>
            <p:nvPr/>
          </p:nvSpPr>
          <p:spPr bwMode="gray">
            <a:xfrm>
              <a:off x="352804" y="1848261"/>
              <a:ext cx="1115603" cy="1940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800" b="1" dirty="0">
                  <a:latin typeface="+mj-lt"/>
                </a:rPr>
                <a:t>Traditional </a:t>
              </a:r>
              <a:r>
                <a:rPr lang="en-US" sz="800" b="1" dirty="0" smtClean="0">
                  <a:latin typeface="+mj-lt"/>
                </a:rPr>
                <a:t>Equity</a:t>
              </a:r>
              <a:endParaRPr lang="en-US" sz="800" b="1" dirty="0">
                <a:latin typeface="+mj-lt"/>
              </a:endParaRPr>
            </a:p>
          </p:txBody>
        </p:sp>
        <p:sp>
          <p:nvSpPr>
            <p:cNvPr id="50" name="Rectangle 49"/>
            <p:cNvSpPr/>
            <p:nvPr/>
          </p:nvSpPr>
          <p:spPr bwMode="gray">
            <a:xfrm>
              <a:off x="295654" y="2047944"/>
              <a:ext cx="1368718" cy="12393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Australian - Large Cap</a:t>
              </a:r>
            </a:p>
            <a:p>
              <a:pPr marL="152401" indent="-152401">
                <a:spcAft>
                  <a:spcPts val="250"/>
                </a:spcAft>
                <a:buClr>
                  <a:schemeClr val="accent2"/>
                </a:buClr>
                <a:buFont typeface="Arial" pitchFamily="34" charset="0"/>
                <a:buChar char="•"/>
              </a:pPr>
              <a:r>
                <a:rPr lang="en-US" sz="700" dirty="0" smtClean="0">
                  <a:solidFill>
                    <a:schemeClr val="tx1"/>
                  </a:solidFill>
                </a:rPr>
                <a:t>Australia – Small Cap</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Value</a:t>
              </a:r>
            </a:p>
            <a:p>
              <a:pPr marL="152401" indent="-152401">
                <a:spcAft>
                  <a:spcPts val="250"/>
                </a:spcAft>
                <a:buClr>
                  <a:schemeClr val="accent2"/>
                </a:buClr>
                <a:buFont typeface="Arial" pitchFamily="34" charset="0"/>
                <a:buChar char="•"/>
              </a:pPr>
              <a:r>
                <a:rPr lang="en-US" sz="700" dirty="0">
                  <a:solidFill>
                    <a:schemeClr val="tx1"/>
                  </a:solidFill>
                </a:rPr>
                <a:t>Growth</a:t>
              </a:r>
            </a:p>
            <a:p>
              <a:pPr marL="152401" indent="-152401">
                <a:spcAft>
                  <a:spcPts val="250"/>
                </a:spcAft>
                <a:buClr>
                  <a:schemeClr val="accent2"/>
                </a:buClr>
                <a:buFont typeface="Arial" pitchFamily="34" charset="0"/>
                <a:buChar char="•"/>
              </a:pPr>
              <a:r>
                <a:rPr lang="en-US" sz="700" dirty="0" smtClean="0">
                  <a:solidFill>
                    <a:schemeClr val="tx1"/>
                  </a:solidFill>
                </a:rPr>
                <a:t>International Equities</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Emerging markets</a:t>
              </a:r>
            </a:p>
          </p:txBody>
        </p:sp>
        <p:sp>
          <p:nvSpPr>
            <p:cNvPr id="51" name="Rectangle 50"/>
            <p:cNvSpPr/>
            <p:nvPr/>
          </p:nvSpPr>
          <p:spPr bwMode="gray">
            <a:xfrm>
              <a:off x="4261102" y="2800977"/>
              <a:ext cx="1020077" cy="2973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800" b="1" dirty="0">
                  <a:latin typeface="+mj-lt"/>
                </a:rPr>
                <a:t>Traditional Fixed Income</a:t>
              </a:r>
            </a:p>
          </p:txBody>
        </p:sp>
        <p:sp>
          <p:nvSpPr>
            <p:cNvPr id="52" name="Rectangle 51"/>
            <p:cNvSpPr/>
            <p:nvPr/>
          </p:nvSpPr>
          <p:spPr bwMode="gray">
            <a:xfrm>
              <a:off x="4203952" y="3095172"/>
              <a:ext cx="1112704" cy="6434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Sovereign Bonds</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Corporates</a:t>
              </a:r>
            </a:p>
            <a:p>
              <a:pPr marL="152401" indent="-152401">
                <a:spcAft>
                  <a:spcPts val="250"/>
                </a:spcAft>
                <a:buClr>
                  <a:schemeClr val="accent2"/>
                </a:buClr>
                <a:buFont typeface="Arial" pitchFamily="34" charset="0"/>
                <a:buChar char="•"/>
              </a:pPr>
              <a:r>
                <a:rPr lang="en-US" sz="700" dirty="0">
                  <a:solidFill>
                    <a:schemeClr val="tx1"/>
                  </a:solidFill>
                </a:rPr>
                <a:t>High yield</a:t>
              </a:r>
            </a:p>
            <a:p>
              <a:pPr marL="152401" indent="-152401">
                <a:spcAft>
                  <a:spcPts val="250"/>
                </a:spcAft>
                <a:buClr>
                  <a:schemeClr val="accent2"/>
                </a:buClr>
                <a:buFont typeface="Arial" pitchFamily="34" charset="0"/>
                <a:buChar char="•"/>
              </a:pPr>
              <a:r>
                <a:rPr lang="en-US" sz="700" dirty="0" smtClean="0">
                  <a:solidFill>
                    <a:schemeClr val="tx1"/>
                  </a:solidFill>
                </a:rPr>
                <a:t>Emerging markets</a:t>
              </a:r>
              <a:endParaRPr lang="en-US" sz="700" dirty="0">
                <a:solidFill>
                  <a:schemeClr val="tx1"/>
                </a:solidFill>
              </a:endParaRPr>
            </a:p>
          </p:txBody>
        </p:sp>
        <p:sp>
          <p:nvSpPr>
            <p:cNvPr id="53" name="Rectangle 52"/>
            <p:cNvSpPr/>
            <p:nvPr/>
          </p:nvSpPr>
          <p:spPr bwMode="gray">
            <a:xfrm>
              <a:off x="4207579" y="1590484"/>
              <a:ext cx="838700" cy="5536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91440" bIns="91440" rtlCol="0" anchor="t"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52401" indent="-152401">
                <a:spcAft>
                  <a:spcPts val="250"/>
                </a:spcAft>
                <a:buClr>
                  <a:schemeClr val="accent2"/>
                </a:buClr>
                <a:buFont typeface="Arial" pitchFamily="34" charset="0"/>
                <a:buChar char="•"/>
              </a:pPr>
              <a:r>
                <a:rPr lang="en-US" sz="700" dirty="0" smtClean="0">
                  <a:solidFill>
                    <a:schemeClr val="tx1"/>
                  </a:solidFill>
                </a:rPr>
                <a:t>Property</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smtClean="0">
                  <a:solidFill>
                    <a:schemeClr val="tx1"/>
                  </a:solidFill>
                </a:rPr>
                <a:t>Cash</a:t>
              </a:r>
              <a:endParaRPr lang="en-US" sz="700" dirty="0">
                <a:solidFill>
                  <a:schemeClr val="tx1"/>
                </a:solidFill>
              </a:endParaRPr>
            </a:p>
            <a:p>
              <a:pPr marL="152401" indent="-152401">
                <a:spcAft>
                  <a:spcPts val="250"/>
                </a:spcAft>
                <a:buClr>
                  <a:schemeClr val="accent2"/>
                </a:buClr>
                <a:buFont typeface="Arial" pitchFamily="34" charset="0"/>
                <a:buChar char="•"/>
              </a:pPr>
              <a:r>
                <a:rPr lang="en-US" sz="700" dirty="0">
                  <a:solidFill>
                    <a:schemeClr val="tx1"/>
                  </a:solidFill>
                </a:rPr>
                <a:t>Real </a:t>
              </a:r>
              <a:r>
                <a:rPr lang="en-US" sz="700" dirty="0" smtClean="0">
                  <a:solidFill>
                    <a:schemeClr val="tx1"/>
                  </a:solidFill>
                </a:rPr>
                <a:t>assets</a:t>
              </a:r>
              <a:endParaRPr lang="en-US" sz="700" dirty="0">
                <a:solidFill>
                  <a:schemeClr val="tx1"/>
                </a:solidFill>
              </a:endParaRPr>
            </a:p>
          </p:txBody>
        </p:sp>
        <p:sp>
          <p:nvSpPr>
            <p:cNvPr id="54" name="Rectangle 53"/>
            <p:cNvSpPr/>
            <p:nvPr/>
          </p:nvSpPr>
          <p:spPr bwMode="gray">
            <a:xfrm>
              <a:off x="4264729" y="1425761"/>
              <a:ext cx="940250" cy="183773"/>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800" b="1" dirty="0" smtClean="0">
                  <a:latin typeface="+mj-lt"/>
                </a:rPr>
                <a:t>Other Assets</a:t>
              </a:r>
              <a:endParaRPr lang="en-US" sz="800" b="1" dirty="0">
                <a:latin typeface="+mj-lt"/>
              </a:endParaRPr>
            </a:p>
          </p:txBody>
        </p:sp>
      </p:grpSp>
      <p:grpSp>
        <p:nvGrpSpPr>
          <p:cNvPr id="11" name="Group 10"/>
          <p:cNvGrpSpPr/>
          <p:nvPr/>
        </p:nvGrpSpPr>
        <p:grpSpPr>
          <a:xfrm>
            <a:off x="2052320" y="1888490"/>
            <a:ext cx="1727200" cy="1630442"/>
            <a:chOff x="2052320" y="1888490"/>
            <a:chExt cx="1727200" cy="1630442"/>
          </a:xfrm>
        </p:grpSpPr>
        <p:sp>
          <p:nvSpPr>
            <p:cNvPr id="34" name="TextBox 33"/>
            <p:cNvSpPr txBox="1"/>
            <p:nvPr/>
          </p:nvSpPr>
          <p:spPr>
            <a:xfrm>
              <a:off x="3241040" y="3149600"/>
              <a:ext cx="538480" cy="369332"/>
            </a:xfrm>
            <a:prstGeom prst="rect">
              <a:avLst/>
            </a:prstGeom>
            <a:noFill/>
          </p:spPr>
          <p:txBody>
            <a:bodyPr wrap="square" rtlCol="0">
              <a:spAutoFit/>
            </a:bodyPr>
            <a:lstStyle/>
            <a:p>
              <a:pPr>
                <a:buClr>
                  <a:schemeClr val="tx2"/>
                </a:buClr>
              </a:pPr>
              <a:r>
                <a:rPr lang="en-GB" sz="900" dirty="0">
                  <a:solidFill>
                    <a:schemeClr val="bg1"/>
                  </a:solidFill>
                </a:rPr>
                <a:t>+6</a:t>
              </a:r>
              <a:r>
                <a:rPr lang="en-GB" sz="900" dirty="0" smtClean="0">
                  <a:solidFill>
                    <a:schemeClr val="bg1"/>
                  </a:solidFill>
                </a:rPr>
                <a:t>%</a:t>
              </a:r>
              <a:br>
                <a:rPr lang="en-GB" sz="900" dirty="0" smtClean="0">
                  <a:solidFill>
                    <a:schemeClr val="bg1"/>
                  </a:solidFill>
                </a:rPr>
              </a:br>
              <a:r>
                <a:rPr lang="en-GB" sz="900" dirty="0" smtClean="0">
                  <a:solidFill>
                    <a:schemeClr val="bg1"/>
                  </a:solidFill>
                </a:rPr>
                <a:t>Active</a:t>
              </a:r>
              <a:endParaRPr lang="en-GB" sz="900" dirty="0">
                <a:solidFill>
                  <a:schemeClr val="bg1"/>
                </a:solidFill>
              </a:endParaRPr>
            </a:p>
          </p:txBody>
        </p:sp>
        <p:sp>
          <p:nvSpPr>
            <p:cNvPr id="38" name="TextBox 37"/>
            <p:cNvSpPr txBox="1"/>
            <p:nvPr/>
          </p:nvSpPr>
          <p:spPr>
            <a:xfrm>
              <a:off x="2052320" y="1971040"/>
              <a:ext cx="538480" cy="369332"/>
            </a:xfrm>
            <a:prstGeom prst="rect">
              <a:avLst/>
            </a:prstGeom>
            <a:noFill/>
          </p:spPr>
          <p:txBody>
            <a:bodyPr wrap="square" rtlCol="0">
              <a:spAutoFit/>
            </a:bodyPr>
            <a:lstStyle/>
            <a:p>
              <a:pPr>
                <a:buClr>
                  <a:schemeClr val="tx2"/>
                </a:buClr>
              </a:pPr>
              <a:r>
                <a:rPr lang="en-GB" sz="900" dirty="0">
                  <a:solidFill>
                    <a:schemeClr val="bg1"/>
                  </a:solidFill>
                </a:rPr>
                <a:t>+6</a:t>
              </a:r>
              <a:r>
                <a:rPr lang="en-GB" sz="900" dirty="0" smtClean="0">
                  <a:solidFill>
                    <a:schemeClr val="bg1"/>
                  </a:solidFill>
                </a:rPr>
                <a:t>%</a:t>
              </a:r>
              <a:br>
                <a:rPr lang="en-GB" sz="900" dirty="0" smtClean="0">
                  <a:solidFill>
                    <a:schemeClr val="bg1"/>
                  </a:solidFill>
                </a:rPr>
              </a:br>
              <a:r>
                <a:rPr lang="en-GB" sz="900" dirty="0" smtClean="0">
                  <a:solidFill>
                    <a:schemeClr val="bg1"/>
                  </a:solidFill>
                </a:rPr>
                <a:t>Active</a:t>
              </a:r>
              <a:endParaRPr lang="en-GB" sz="900" dirty="0">
                <a:solidFill>
                  <a:schemeClr val="bg1"/>
                </a:solidFill>
              </a:endParaRPr>
            </a:p>
          </p:txBody>
        </p:sp>
        <p:sp>
          <p:nvSpPr>
            <p:cNvPr id="56" name="TextBox 55"/>
            <p:cNvSpPr txBox="1"/>
            <p:nvPr/>
          </p:nvSpPr>
          <p:spPr>
            <a:xfrm>
              <a:off x="2541270" y="1888490"/>
              <a:ext cx="538480" cy="369332"/>
            </a:xfrm>
            <a:prstGeom prst="rect">
              <a:avLst/>
            </a:prstGeom>
            <a:noFill/>
          </p:spPr>
          <p:txBody>
            <a:bodyPr wrap="square" rtlCol="0">
              <a:spAutoFit/>
            </a:bodyPr>
            <a:lstStyle/>
            <a:p>
              <a:pPr>
                <a:buClr>
                  <a:schemeClr val="tx2"/>
                </a:buClr>
              </a:pPr>
              <a:r>
                <a:rPr lang="en-GB" sz="900" dirty="0" smtClean="0">
                  <a:solidFill>
                    <a:schemeClr val="bg1"/>
                  </a:solidFill>
                </a:rPr>
                <a:t> +5%</a:t>
              </a:r>
              <a:br>
                <a:rPr lang="en-GB" sz="900" dirty="0" smtClean="0">
                  <a:solidFill>
                    <a:schemeClr val="bg1"/>
                  </a:solidFill>
                </a:rPr>
              </a:br>
              <a:r>
                <a:rPr lang="en-GB" sz="900" dirty="0" smtClean="0">
                  <a:solidFill>
                    <a:schemeClr val="bg1"/>
                  </a:solidFill>
                </a:rPr>
                <a:t>Active</a:t>
              </a:r>
              <a:endParaRPr lang="en-GB" sz="900" dirty="0">
                <a:solidFill>
                  <a:schemeClr val="bg1"/>
                </a:solidFill>
              </a:endParaRPr>
            </a:p>
          </p:txBody>
        </p:sp>
      </p:grpSp>
      <p:grpSp>
        <p:nvGrpSpPr>
          <p:cNvPr id="12" name="Group 11"/>
          <p:cNvGrpSpPr/>
          <p:nvPr/>
        </p:nvGrpSpPr>
        <p:grpSpPr>
          <a:xfrm>
            <a:off x="1889629" y="2548714"/>
            <a:ext cx="1936877" cy="878739"/>
            <a:chOff x="1889629" y="2548714"/>
            <a:chExt cx="1936877" cy="878739"/>
          </a:xfrm>
        </p:grpSpPr>
        <p:sp>
          <p:nvSpPr>
            <p:cNvPr id="37" name="TextBox 36"/>
            <p:cNvSpPr txBox="1"/>
            <p:nvPr/>
          </p:nvSpPr>
          <p:spPr>
            <a:xfrm>
              <a:off x="3068525" y="2548714"/>
              <a:ext cx="757981" cy="369332"/>
            </a:xfrm>
            <a:prstGeom prst="rect">
              <a:avLst/>
            </a:prstGeom>
            <a:noFill/>
          </p:spPr>
          <p:txBody>
            <a:bodyPr wrap="square" rtlCol="0">
              <a:spAutoFit/>
            </a:bodyPr>
            <a:lstStyle/>
            <a:p>
              <a:pPr algn="ctr">
                <a:buClr>
                  <a:schemeClr val="tx2"/>
                </a:buClr>
              </a:pPr>
              <a:r>
                <a:rPr lang="en-GB" sz="900" dirty="0" smtClean="0">
                  <a:solidFill>
                    <a:schemeClr val="bg2"/>
                  </a:solidFill>
                </a:rPr>
                <a:t>Passive Exposure</a:t>
              </a:r>
            </a:p>
          </p:txBody>
        </p:sp>
        <p:sp>
          <p:nvSpPr>
            <p:cNvPr id="55" name="TextBox 54"/>
            <p:cNvSpPr txBox="1"/>
            <p:nvPr/>
          </p:nvSpPr>
          <p:spPr>
            <a:xfrm>
              <a:off x="1889629" y="3058121"/>
              <a:ext cx="966806" cy="369332"/>
            </a:xfrm>
            <a:prstGeom prst="rect">
              <a:avLst/>
            </a:prstGeom>
            <a:noFill/>
          </p:spPr>
          <p:txBody>
            <a:bodyPr wrap="square" rtlCol="0">
              <a:spAutoFit/>
            </a:bodyPr>
            <a:lstStyle/>
            <a:p>
              <a:pPr algn="ctr">
                <a:buClr>
                  <a:schemeClr val="tx2"/>
                </a:buClr>
              </a:pPr>
              <a:r>
                <a:rPr lang="en-GB" sz="900" dirty="0" smtClean="0">
                  <a:solidFill>
                    <a:schemeClr val="bg2"/>
                  </a:solidFill>
                </a:rPr>
                <a:t>Passive Exposure </a:t>
              </a:r>
            </a:p>
          </p:txBody>
        </p:sp>
      </p:grpSp>
      <p:grpSp>
        <p:nvGrpSpPr>
          <p:cNvPr id="57" name="Group 56"/>
          <p:cNvGrpSpPr/>
          <p:nvPr/>
        </p:nvGrpSpPr>
        <p:grpSpPr>
          <a:xfrm>
            <a:off x="1289129" y="1425761"/>
            <a:ext cx="3027125" cy="2838743"/>
            <a:chOff x="1289129" y="1425761"/>
            <a:chExt cx="3027125" cy="2838743"/>
          </a:xfrm>
        </p:grpSpPr>
        <p:graphicFrame>
          <p:nvGraphicFramePr>
            <p:cNvPr id="63" name="Chart 62"/>
            <p:cNvGraphicFramePr>
              <a:graphicFrameLocks/>
            </p:cNvGraphicFramePr>
            <p:nvPr>
              <p:extLst>
                <p:ext uri="{D42A27DB-BD31-4B8C-83A1-F6EECF244321}">
                  <p14:modId xmlns:p14="http://schemas.microsoft.com/office/powerpoint/2010/main" val="3810669105"/>
                </p:ext>
              </p:extLst>
            </p:nvPr>
          </p:nvGraphicFramePr>
          <p:xfrm>
            <a:off x="1289129" y="1425761"/>
            <a:ext cx="3027125" cy="2838743"/>
          </p:xfrm>
          <a:graphic>
            <a:graphicData uri="http://schemas.openxmlformats.org/drawingml/2006/chart">
              <c:chart xmlns:c="http://schemas.openxmlformats.org/drawingml/2006/chart" xmlns:r="http://schemas.openxmlformats.org/officeDocument/2006/relationships" r:id="rId4"/>
            </a:graphicData>
          </a:graphic>
        </p:graphicFrame>
        <p:grpSp>
          <p:nvGrpSpPr>
            <p:cNvPr id="64" name="Group 63"/>
            <p:cNvGrpSpPr/>
            <p:nvPr/>
          </p:nvGrpSpPr>
          <p:grpSpPr>
            <a:xfrm>
              <a:off x="1859280" y="2865120"/>
              <a:ext cx="2072640" cy="643652"/>
              <a:chOff x="1859280" y="2865120"/>
              <a:chExt cx="2072640" cy="643652"/>
            </a:xfrm>
          </p:grpSpPr>
          <p:sp>
            <p:nvSpPr>
              <p:cNvPr id="65" name="TextBox 64"/>
              <p:cNvSpPr txBox="1"/>
              <p:nvPr/>
            </p:nvSpPr>
            <p:spPr>
              <a:xfrm>
                <a:off x="2976880" y="2865120"/>
                <a:ext cx="955040" cy="369332"/>
              </a:xfrm>
              <a:prstGeom prst="rect">
                <a:avLst/>
              </a:prstGeom>
              <a:noFill/>
            </p:spPr>
            <p:txBody>
              <a:bodyPr wrap="square" rtlCol="0">
                <a:spAutoFit/>
              </a:bodyPr>
              <a:lstStyle/>
              <a:p>
                <a:pPr algn="ctr">
                  <a:buClr>
                    <a:schemeClr val="tx2"/>
                  </a:buClr>
                </a:pPr>
                <a:r>
                  <a:rPr lang="en-GB" sz="900" dirty="0">
                    <a:solidFill>
                      <a:schemeClr val="bg2"/>
                    </a:solidFill>
                  </a:rPr>
                  <a:t>Passive Exposure </a:t>
                </a:r>
              </a:p>
            </p:txBody>
          </p:sp>
          <p:sp>
            <p:nvSpPr>
              <p:cNvPr id="66" name="TextBox 65"/>
              <p:cNvSpPr txBox="1"/>
              <p:nvPr/>
            </p:nvSpPr>
            <p:spPr>
              <a:xfrm>
                <a:off x="1859280" y="3139440"/>
                <a:ext cx="955040" cy="369332"/>
              </a:xfrm>
              <a:prstGeom prst="rect">
                <a:avLst/>
              </a:prstGeom>
              <a:noFill/>
            </p:spPr>
            <p:txBody>
              <a:bodyPr wrap="square" rtlCol="0">
                <a:spAutoFit/>
              </a:bodyPr>
              <a:lstStyle/>
              <a:p>
                <a:pPr algn="ctr">
                  <a:buClr>
                    <a:schemeClr val="tx2"/>
                  </a:buClr>
                </a:pPr>
                <a:r>
                  <a:rPr lang="en-GB" sz="900" dirty="0">
                    <a:solidFill>
                      <a:schemeClr val="bg2"/>
                    </a:solidFill>
                  </a:rPr>
                  <a:t>Passive Exposure </a:t>
                </a:r>
              </a:p>
            </p:txBody>
          </p:sp>
        </p:grpSp>
      </p:grpSp>
    </p:spTree>
    <p:extLst>
      <p:ext uri="{BB962C8B-B14F-4D97-AF65-F5344CB8AC3E}">
        <p14:creationId xmlns:p14="http://schemas.microsoft.com/office/powerpoint/2010/main" val="4152715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fade">
                                      <p:cBhvr>
                                        <p:cTn id="10" dur="500"/>
                                        <p:tgtEl>
                                          <p:spTgt spid="30">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Question</a:t>
            </a:r>
            <a:endParaRPr lang="en-US" dirty="0"/>
          </a:p>
        </p:txBody>
      </p:sp>
      <p:sp>
        <p:nvSpPr>
          <p:cNvPr id="3" name="Content Placeholder 2"/>
          <p:cNvSpPr>
            <a:spLocks noGrp="1"/>
          </p:cNvSpPr>
          <p:nvPr>
            <p:ph sz="quarter" idx="11"/>
          </p:nvPr>
        </p:nvSpPr>
        <p:spPr/>
        <p:txBody>
          <a:bodyPr/>
          <a:lstStyle/>
          <a:p>
            <a:pPr lvl="0"/>
            <a:r>
              <a:rPr lang="en-GB" sz="1600" dirty="0" smtClean="0"/>
              <a:t>What </a:t>
            </a:r>
            <a:r>
              <a:rPr lang="en-GB" sz="1600" dirty="0"/>
              <a:t>does the fundamental law provide a framework for maximising?</a:t>
            </a:r>
          </a:p>
          <a:p>
            <a:pPr marL="527026" lvl="1" indent="-342900">
              <a:buFont typeface="+mj-lt"/>
              <a:buAutoNum type="alphaLcPeriod"/>
            </a:pPr>
            <a:r>
              <a:rPr lang="en-GB" sz="1600" dirty="0" smtClean="0"/>
              <a:t>Information Ratio</a:t>
            </a:r>
          </a:p>
          <a:p>
            <a:pPr marL="527026" lvl="1" indent="-342900">
              <a:buFont typeface="+mj-lt"/>
              <a:buAutoNum type="alphaLcPeriod"/>
            </a:pPr>
            <a:r>
              <a:rPr lang="en-GB" sz="1600" dirty="0" smtClean="0"/>
              <a:t>Total returns</a:t>
            </a:r>
          </a:p>
          <a:p>
            <a:pPr marL="527026" lvl="1" indent="-342900">
              <a:buFont typeface="+mj-lt"/>
              <a:buAutoNum type="alphaLcPeriod"/>
            </a:pPr>
            <a:r>
              <a:rPr lang="en-GB" sz="1600" dirty="0" err="1" smtClean="0"/>
              <a:t>Sortino</a:t>
            </a:r>
            <a:r>
              <a:rPr lang="en-GB" sz="1600" dirty="0" smtClean="0"/>
              <a:t> Ratio</a:t>
            </a:r>
          </a:p>
          <a:p>
            <a:pPr marL="527026" lvl="1" indent="-342900">
              <a:buFont typeface="+mj-lt"/>
              <a:buAutoNum type="alphaLcPeriod"/>
            </a:pPr>
            <a:endParaRPr lang="en-GB" sz="1600" dirty="0"/>
          </a:p>
          <a:p>
            <a:pPr lvl="0"/>
            <a:r>
              <a:rPr lang="en-GB" sz="1600" dirty="0" smtClean="0"/>
              <a:t>What </a:t>
            </a:r>
            <a:r>
              <a:rPr lang="en-GB" sz="1600" dirty="0"/>
              <a:t>are the three key components of the </a:t>
            </a:r>
            <a:r>
              <a:rPr lang="en-GB" sz="1600" dirty="0" smtClean="0"/>
              <a:t>fundamental law</a:t>
            </a:r>
            <a:r>
              <a:rPr lang="en-GB" sz="1600" dirty="0"/>
              <a:t>?</a:t>
            </a:r>
          </a:p>
          <a:p>
            <a:pPr marL="527026" lvl="1" indent="-342900">
              <a:buFont typeface="+mj-lt"/>
              <a:buAutoNum type="alphaLcPeriod"/>
            </a:pPr>
            <a:r>
              <a:rPr lang="en-GB" sz="1600" dirty="0" smtClean="0"/>
              <a:t>Skill</a:t>
            </a:r>
            <a:r>
              <a:rPr lang="en-GB" sz="1600" dirty="0"/>
              <a:t>, breadth and </a:t>
            </a:r>
            <a:r>
              <a:rPr lang="en-GB" sz="1600" dirty="0" smtClean="0"/>
              <a:t>efficiency</a:t>
            </a:r>
          </a:p>
          <a:p>
            <a:pPr marL="527026" lvl="1" indent="-342900">
              <a:buFont typeface="+mj-lt"/>
              <a:buAutoNum type="alphaLcPeriod"/>
            </a:pPr>
            <a:r>
              <a:rPr lang="en-GB" sz="1600" dirty="0" smtClean="0"/>
              <a:t>Skill, breadth and talent</a:t>
            </a:r>
          </a:p>
          <a:p>
            <a:pPr marL="527026" lvl="1" indent="-342900">
              <a:buFont typeface="+mj-lt"/>
              <a:buAutoNum type="alphaLcPeriod"/>
            </a:pPr>
            <a:r>
              <a:rPr lang="en-GB" sz="1600" dirty="0" smtClean="0"/>
              <a:t>Skill, depth and efficiency</a:t>
            </a:r>
            <a:endParaRPr lang="en-GB" sz="1600" dirty="0"/>
          </a:p>
          <a:p>
            <a:pPr lvl="0"/>
            <a:endParaRPr lang="en-GB" sz="1600" dirty="0"/>
          </a:p>
          <a:p>
            <a:pPr lvl="0"/>
            <a:endParaRPr lang="en-GB" sz="1600" dirty="0"/>
          </a:p>
          <a:p>
            <a:pPr lvl="0"/>
            <a:endParaRPr lang="en-GB" sz="1600" dirty="0"/>
          </a:p>
        </p:txBody>
      </p:sp>
      <p:sp>
        <p:nvSpPr>
          <p:cNvPr id="5"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Tree>
    <p:extLst>
      <p:ext uri="{BB962C8B-B14F-4D97-AF65-F5344CB8AC3E}">
        <p14:creationId xmlns:p14="http://schemas.microsoft.com/office/powerpoint/2010/main" val="2139085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Measure, Monitor and Manage Risk – Understand What you Own </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a:t>
            </a:r>
            <a:r>
              <a:rPr lang="en-AU" sz="700" b="0" dirty="0" smtClean="0">
                <a:solidFill>
                  <a:srgbClr val="464646"/>
                </a:solidFill>
                <a:latin typeface="HelveticaNeue-ThinCond"/>
              </a:rPr>
              <a:t>only</a:t>
            </a:r>
            <a:endParaRPr lang="en-AU" sz="700" b="0" dirty="0">
              <a:solidFill>
                <a:srgbClr val="464646"/>
              </a:solidFill>
              <a:latin typeface="HelveticaNeue-ThinCond"/>
            </a:endParaRPr>
          </a:p>
        </p:txBody>
      </p:sp>
      <p:sp>
        <p:nvSpPr>
          <p:cNvPr id="7" name="Content Placeholder 2"/>
          <p:cNvSpPr>
            <a:spLocks noGrp="1"/>
          </p:cNvSpPr>
          <p:nvPr>
            <p:ph sz="quarter" idx="11"/>
          </p:nvPr>
        </p:nvSpPr>
        <p:spPr>
          <a:xfrm>
            <a:off x="308580" y="818332"/>
            <a:ext cx="8500458" cy="676936"/>
          </a:xfrm>
        </p:spPr>
        <p:txBody>
          <a:bodyPr/>
          <a:lstStyle/>
          <a:p>
            <a:r>
              <a:rPr lang="en-GB" sz="1600" dirty="0"/>
              <a:t>Looking through a different </a:t>
            </a:r>
            <a:r>
              <a:rPr lang="en-GB" sz="1600" dirty="0" smtClean="0"/>
              <a:t>lens</a:t>
            </a:r>
            <a:endParaRPr lang="en-US" sz="1600" dirty="0" smtClean="0"/>
          </a:p>
          <a:p>
            <a:pPr lvl="1"/>
            <a:r>
              <a:rPr lang="en-AU" sz="1600" dirty="0" smtClean="0"/>
              <a:t>Asset </a:t>
            </a:r>
            <a:r>
              <a:rPr lang="en-AU" sz="1600" dirty="0"/>
              <a:t>Class exposures can be decomposed into bundles of risk </a:t>
            </a:r>
            <a:r>
              <a:rPr lang="en-AU" sz="1600" dirty="0" err="1"/>
              <a:t>premia</a:t>
            </a:r>
            <a:endParaRPr lang="en-AU" sz="1600" dirty="0"/>
          </a:p>
          <a:p>
            <a:pPr lvl="1"/>
            <a:endParaRPr lang="en-GB" sz="1600" dirty="0"/>
          </a:p>
        </p:txBody>
      </p:sp>
      <p:sp>
        <p:nvSpPr>
          <p:cNvPr id="9" name="Content Placeholder 15"/>
          <p:cNvSpPr txBox="1">
            <a:spLocks/>
          </p:cNvSpPr>
          <p:nvPr/>
        </p:nvSpPr>
        <p:spPr>
          <a:xfrm>
            <a:off x="331083" y="1606612"/>
            <a:ext cx="3954312"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Capital Allocation</a:t>
            </a:r>
          </a:p>
        </p:txBody>
      </p:sp>
      <p:sp>
        <p:nvSpPr>
          <p:cNvPr id="10" name="Content Placeholder 15"/>
          <p:cNvSpPr txBox="1">
            <a:spLocks/>
          </p:cNvSpPr>
          <p:nvPr/>
        </p:nvSpPr>
        <p:spPr>
          <a:xfrm>
            <a:off x="4816670" y="1606612"/>
            <a:ext cx="3954312"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Risk decomposition using macro risk factors</a:t>
            </a:r>
          </a:p>
        </p:txBody>
      </p:sp>
      <p:graphicFrame>
        <p:nvGraphicFramePr>
          <p:cNvPr id="13" name="Chart 12"/>
          <p:cNvGraphicFramePr>
            <a:graphicFrameLocks/>
          </p:cNvGraphicFramePr>
          <p:nvPr>
            <p:extLst>
              <p:ext uri="{D42A27DB-BD31-4B8C-83A1-F6EECF244321}">
                <p14:modId xmlns:p14="http://schemas.microsoft.com/office/powerpoint/2010/main" val="3376288380"/>
              </p:ext>
            </p:extLst>
          </p:nvPr>
        </p:nvGraphicFramePr>
        <p:xfrm>
          <a:off x="4635576" y="1891705"/>
          <a:ext cx="4065588" cy="280313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431527" y="4389490"/>
            <a:ext cx="1366886" cy="169683"/>
          </a:xfrm>
          <a:prstGeom prst="rect">
            <a:avLst/>
          </a:prstGeom>
          <a:solidFill>
            <a:schemeClr val="bg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GB" sz="1000" b="1" kern="0" dirty="0" smtClean="0">
                <a:solidFill>
                  <a:schemeClr val="tx2"/>
                </a:solidFill>
              </a:rPr>
              <a:t>Current Portfolio</a:t>
            </a:r>
          </a:p>
        </p:txBody>
      </p:sp>
      <p:sp>
        <p:nvSpPr>
          <p:cNvPr id="15" name="Rectangle 14"/>
          <p:cNvSpPr/>
          <p:nvPr/>
        </p:nvSpPr>
        <p:spPr>
          <a:xfrm>
            <a:off x="5604768" y="4458758"/>
            <a:ext cx="1366886" cy="169683"/>
          </a:xfrm>
          <a:prstGeom prst="rect">
            <a:avLst/>
          </a:prstGeom>
          <a:solidFill>
            <a:schemeClr val="bg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GB" sz="1000" b="1" kern="0" dirty="0" smtClean="0">
                <a:solidFill>
                  <a:schemeClr val="tx2"/>
                </a:solidFill>
              </a:rPr>
              <a:t>Current Portfolio</a:t>
            </a:r>
          </a:p>
        </p:txBody>
      </p:sp>
      <p:graphicFrame>
        <p:nvGraphicFramePr>
          <p:cNvPr id="16" name="Chart 15"/>
          <p:cNvGraphicFramePr>
            <a:graphicFrameLocks/>
          </p:cNvGraphicFramePr>
          <p:nvPr>
            <p:extLst>
              <p:ext uri="{D42A27DB-BD31-4B8C-83A1-F6EECF244321}">
                <p14:modId xmlns:p14="http://schemas.microsoft.com/office/powerpoint/2010/main" val="1805289575"/>
              </p:ext>
            </p:extLst>
          </p:nvPr>
        </p:nvGraphicFramePr>
        <p:xfrm>
          <a:off x="479426" y="1986096"/>
          <a:ext cx="3032200" cy="2466312"/>
        </p:xfrm>
        <a:graphic>
          <a:graphicData uri="http://schemas.openxmlformats.org/drawingml/2006/chart">
            <c:chart xmlns:c="http://schemas.openxmlformats.org/drawingml/2006/chart" xmlns:r="http://schemas.openxmlformats.org/officeDocument/2006/relationships" r:id="rId4"/>
          </a:graphicData>
        </a:graphic>
      </p:graphicFrame>
      <p:sp>
        <p:nvSpPr>
          <p:cNvPr id="17" name="Isosceles Triangle 16"/>
          <p:cNvSpPr/>
          <p:nvPr/>
        </p:nvSpPr>
        <p:spPr>
          <a:xfrm rot="5400000">
            <a:off x="4002958" y="3041885"/>
            <a:ext cx="914400" cy="350836"/>
          </a:xfrm>
          <a:prstGeom prst="triangle">
            <a:avLst/>
          </a:prstGeom>
          <a:solidFill>
            <a:schemeClr val="tx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rgbClr val="4F4E50"/>
              </a:solidFill>
            </a:endParaRPr>
          </a:p>
        </p:txBody>
      </p:sp>
    </p:spTree>
    <p:extLst>
      <p:ext uri="{BB962C8B-B14F-4D97-AF65-F5344CB8AC3E}">
        <p14:creationId xmlns:p14="http://schemas.microsoft.com/office/powerpoint/2010/main" val="2006656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1700905273"/>
              </p:ext>
            </p:extLst>
          </p:nvPr>
        </p:nvGraphicFramePr>
        <p:xfrm>
          <a:off x="146049" y="4468487"/>
          <a:ext cx="8718551" cy="4239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t>4. Measure, Monitor and Manage Risk – Stress Test &amp; Scenario Analysis</a:t>
            </a:r>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BlackRock, illustrative example </a:t>
            </a:r>
            <a:r>
              <a:rPr lang="en-AU" sz="700" b="0" dirty="0" smtClean="0">
                <a:solidFill>
                  <a:srgbClr val="464646"/>
                </a:solidFill>
                <a:latin typeface="HelveticaNeue-ThinCond"/>
              </a:rPr>
              <a:t>only</a:t>
            </a:r>
            <a:endParaRPr lang="en-AU" sz="700" b="0" dirty="0">
              <a:solidFill>
                <a:srgbClr val="464646"/>
              </a:solidFill>
              <a:latin typeface="HelveticaNeue-ThinCond"/>
            </a:endParaRPr>
          </a:p>
        </p:txBody>
      </p:sp>
      <p:sp>
        <p:nvSpPr>
          <p:cNvPr id="7" name="Content Placeholder 2"/>
          <p:cNvSpPr>
            <a:spLocks noGrp="1"/>
          </p:cNvSpPr>
          <p:nvPr>
            <p:ph sz="quarter" idx="11"/>
          </p:nvPr>
        </p:nvSpPr>
        <p:spPr>
          <a:xfrm>
            <a:off x="394130" y="2363652"/>
            <a:ext cx="2489909" cy="626884"/>
          </a:xfrm>
        </p:spPr>
        <p:txBody>
          <a:bodyPr/>
          <a:lstStyle/>
          <a:p>
            <a:r>
              <a:rPr lang="en-GB" sz="1000" b="0" dirty="0"/>
              <a:t>Model the P&amp;L effect on the portfolio of market conditions experienced under historical time periods</a:t>
            </a:r>
          </a:p>
        </p:txBody>
      </p:sp>
      <p:sp>
        <p:nvSpPr>
          <p:cNvPr id="8" name="Content Placeholder 15"/>
          <p:cNvSpPr txBox="1">
            <a:spLocks/>
          </p:cNvSpPr>
          <p:nvPr/>
        </p:nvSpPr>
        <p:spPr>
          <a:xfrm>
            <a:off x="331083" y="2063333"/>
            <a:ext cx="2615517"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Historical Stress Testing</a:t>
            </a:r>
          </a:p>
        </p:txBody>
      </p:sp>
      <p:sp>
        <p:nvSpPr>
          <p:cNvPr id="11" name="Content Placeholder 15"/>
          <p:cNvSpPr txBox="1">
            <a:spLocks/>
          </p:cNvSpPr>
          <p:nvPr/>
        </p:nvSpPr>
        <p:spPr>
          <a:xfrm>
            <a:off x="3265170" y="2063333"/>
            <a:ext cx="2615517"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Single-Factor Shocks</a:t>
            </a:r>
          </a:p>
        </p:txBody>
      </p:sp>
      <p:sp>
        <p:nvSpPr>
          <p:cNvPr id="12" name="Content Placeholder 15"/>
          <p:cNvSpPr txBox="1">
            <a:spLocks/>
          </p:cNvSpPr>
          <p:nvPr/>
        </p:nvSpPr>
        <p:spPr>
          <a:xfrm>
            <a:off x="6186746" y="2063333"/>
            <a:ext cx="2615517"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Regime Analysis: Inflation</a:t>
            </a:r>
          </a:p>
        </p:txBody>
      </p:sp>
      <p:sp>
        <p:nvSpPr>
          <p:cNvPr id="13" name="Content Placeholder 2"/>
          <p:cNvSpPr txBox="1">
            <a:spLocks/>
          </p:cNvSpPr>
          <p:nvPr/>
        </p:nvSpPr>
        <p:spPr>
          <a:xfrm>
            <a:off x="3346986" y="2363652"/>
            <a:ext cx="2489909" cy="626884"/>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a:t>Considers the P&amp;L implication on the </a:t>
            </a:r>
            <a:r>
              <a:rPr lang="en-GB" sz="1000" b="0" dirty="0" smtClean="0"/>
              <a:t/>
            </a:r>
            <a:br>
              <a:rPr lang="en-GB" sz="1000" b="0" dirty="0" smtClean="0"/>
            </a:br>
            <a:r>
              <a:rPr lang="en-GB" sz="1000" b="0" dirty="0" smtClean="0"/>
              <a:t>total </a:t>
            </a:r>
            <a:r>
              <a:rPr lang="en-GB" sz="1000" b="0" dirty="0"/>
              <a:t>portfolio of an upward movement in </a:t>
            </a:r>
            <a:r>
              <a:rPr lang="en-GB" sz="1000" b="0" dirty="0" smtClean="0"/>
              <a:t/>
            </a:r>
            <a:br>
              <a:rPr lang="en-GB" sz="1000" b="0" dirty="0" smtClean="0"/>
            </a:br>
            <a:r>
              <a:rPr lang="en-GB" sz="1000" b="0" dirty="0" smtClean="0"/>
              <a:t>US </a:t>
            </a:r>
            <a:r>
              <a:rPr lang="en-GB" sz="1000" b="0" dirty="0"/>
              <a:t>10-Year rates at various magnitudes</a:t>
            </a:r>
          </a:p>
        </p:txBody>
      </p:sp>
      <p:sp>
        <p:nvSpPr>
          <p:cNvPr id="14" name="Content Placeholder 2"/>
          <p:cNvSpPr txBox="1">
            <a:spLocks/>
          </p:cNvSpPr>
          <p:nvPr/>
        </p:nvSpPr>
        <p:spPr>
          <a:xfrm>
            <a:off x="6274816" y="2363652"/>
            <a:ext cx="2608775" cy="626884"/>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a:t>Under hypothetical inflation, short-term rates increase and real assets rally.  Deflation includes an equity slowdown and a decrease in interest rates </a:t>
            </a:r>
          </a:p>
        </p:txBody>
      </p:sp>
      <p:sp>
        <p:nvSpPr>
          <p:cNvPr id="16" name="Content Placeholder 2"/>
          <p:cNvSpPr txBox="1">
            <a:spLocks/>
          </p:cNvSpPr>
          <p:nvPr/>
        </p:nvSpPr>
        <p:spPr>
          <a:xfrm>
            <a:off x="308580" y="818332"/>
            <a:ext cx="8543732" cy="1433954"/>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400"/>
            <a:r>
              <a:rPr lang="en-US" sz="1600" dirty="0">
                <a:solidFill>
                  <a:srgbClr val="4F4E50"/>
                </a:solidFill>
              </a:rPr>
              <a:t>Stress testing allows for analysis of the portfolio under historical downside events as well as a variety of future hypothetical </a:t>
            </a:r>
            <a:r>
              <a:rPr lang="en-US" sz="1600" dirty="0" smtClean="0">
                <a:solidFill>
                  <a:srgbClr val="4F4E50"/>
                </a:solidFill>
              </a:rPr>
              <a:t>scenarios</a:t>
            </a:r>
            <a:endParaRPr lang="en-US" sz="1600" dirty="0" smtClean="0"/>
          </a:p>
          <a:p>
            <a:pPr lvl="1"/>
            <a:r>
              <a:rPr lang="en-AU" sz="1300" dirty="0" smtClean="0"/>
              <a:t>Interest </a:t>
            </a:r>
            <a:r>
              <a:rPr lang="en-AU" sz="1300" dirty="0"/>
              <a:t>rate shocks: upward movement in rates hurts returns but is offset by the resulting rally in risk assets</a:t>
            </a:r>
          </a:p>
          <a:p>
            <a:pPr lvl="1"/>
            <a:r>
              <a:rPr lang="en-AU" sz="1300" dirty="0"/>
              <a:t>Inflation shocks: model the effects of changes in inflation on portfolio asset </a:t>
            </a:r>
            <a:r>
              <a:rPr lang="en-AU" sz="1300" dirty="0" smtClean="0"/>
              <a:t>prices </a:t>
            </a:r>
          </a:p>
        </p:txBody>
      </p:sp>
      <p:sp>
        <p:nvSpPr>
          <p:cNvPr id="20" name="Rectangle 19"/>
          <p:cNvSpPr/>
          <p:nvPr/>
        </p:nvSpPr>
        <p:spPr>
          <a:xfrm>
            <a:off x="851026" y="3998570"/>
            <a:ext cx="7653262" cy="190123"/>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1" name="Chart 20"/>
          <p:cNvGraphicFramePr>
            <a:graphicFrameLocks/>
          </p:cNvGraphicFramePr>
          <p:nvPr>
            <p:extLst>
              <p:ext uri="{D42A27DB-BD31-4B8C-83A1-F6EECF244321}">
                <p14:modId xmlns:p14="http://schemas.microsoft.com/office/powerpoint/2010/main" val="3000110737"/>
              </p:ext>
            </p:extLst>
          </p:nvPr>
        </p:nvGraphicFramePr>
        <p:xfrm>
          <a:off x="143691" y="2906342"/>
          <a:ext cx="2886031" cy="16202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2074426140"/>
              </p:ext>
            </p:extLst>
          </p:nvPr>
        </p:nvGraphicFramePr>
        <p:xfrm>
          <a:off x="3247505" y="2899552"/>
          <a:ext cx="2650376" cy="17775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extLst>
              <p:ext uri="{D42A27DB-BD31-4B8C-83A1-F6EECF244321}">
                <p14:modId xmlns:p14="http://schemas.microsoft.com/office/powerpoint/2010/main" val="85087146"/>
              </p:ext>
            </p:extLst>
          </p:nvPr>
        </p:nvGraphicFramePr>
        <p:xfrm>
          <a:off x="6150213" y="2910767"/>
          <a:ext cx="2651760" cy="17527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95109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Does this framework work?</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8476798"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 Morningstar Multi Sector Growth Universe, as of 31 December 2014. Performance figures have been calculated using a Morningstar methodology based on BlackRock raw data. </a:t>
            </a:r>
          </a:p>
        </p:txBody>
      </p:sp>
      <p:sp>
        <p:nvSpPr>
          <p:cNvPr id="9" name="Content Placeholder 15"/>
          <p:cNvSpPr txBox="1">
            <a:spLocks/>
          </p:cNvSpPr>
          <p:nvPr/>
        </p:nvSpPr>
        <p:spPr>
          <a:xfrm>
            <a:off x="331082" y="874621"/>
            <a:ext cx="8358571"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BlackRock Wholesale Balanced Fund</a:t>
            </a:r>
          </a:p>
        </p:txBody>
      </p:sp>
      <p:sp>
        <p:nvSpPr>
          <p:cNvPr id="10" name="Content Placeholder 15"/>
          <p:cNvSpPr txBox="1">
            <a:spLocks/>
          </p:cNvSpPr>
          <p:nvPr/>
        </p:nvSpPr>
        <p:spPr>
          <a:xfrm>
            <a:off x="331082" y="2801579"/>
            <a:ext cx="8358571"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a:t>BlackRock Scientific Diversified Growth Fund</a:t>
            </a:r>
          </a:p>
        </p:txBody>
      </p:sp>
      <p:graphicFrame>
        <p:nvGraphicFramePr>
          <p:cNvPr id="13" name="Content Placeholder 8"/>
          <p:cNvGraphicFramePr>
            <a:graphicFrameLocks/>
          </p:cNvGraphicFramePr>
          <p:nvPr>
            <p:extLst>
              <p:ext uri="{D42A27DB-BD31-4B8C-83A1-F6EECF244321}">
                <p14:modId xmlns:p14="http://schemas.microsoft.com/office/powerpoint/2010/main" val="2543341948"/>
              </p:ext>
            </p:extLst>
          </p:nvPr>
        </p:nvGraphicFramePr>
        <p:xfrm>
          <a:off x="339388" y="1185015"/>
          <a:ext cx="8350265" cy="1304190"/>
        </p:xfrm>
        <a:graphic>
          <a:graphicData uri="http://schemas.openxmlformats.org/drawingml/2006/table">
            <a:tbl>
              <a:tblPr firstRow="1" bandRow="1"/>
              <a:tblGrid>
                <a:gridCol w="1994973"/>
                <a:gridCol w="1628923"/>
                <a:gridCol w="1628923"/>
                <a:gridCol w="1548723"/>
                <a:gridCol w="1548723"/>
              </a:tblGrid>
              <a:tr h="260838">
                <a:tc>
                  <a:txBody>
                    <a:bodyPr/>
                    <a:lstStyle/>
                    <a:p>
                      <a:r>
                        <a:rPr lang="en-GB" sz="1000" b="1" dirty="0" smtClean="0">
                          <a:solidFill>
                            <a:schemeClr val="bg1"/>
                          </a:solidFill>
                          <a:latin typeface="+mn-lt"/>
                        </a:rPr>
                        <a:t>Period</a:t>
                      </a:r>
                      <a:endParaRPr lang="en-GB" sz="1000" b="1" dirty="0">
                        <a:solidFill>
                          <a:schemeClr val="bg1"/>
                        </a:solidFill>
                        <a:latin typeface="+mn-lt"/>
                      </a:endParaRPr>
                    </a:p>
                  </a:txBody>
                  <a:tcPr marL="91450" marR="91450" marT="34291" marB="34291" anchor="ctr">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marL="0" algn="ctr" defTabSz="914400" rtl="0" eaLnBrk="1" latinLnBrk="0" hangingPunct="1"/>
                      <a:r>
                        <a:rPr lang="en-AU" sz="1000" b="1" kern="1200" dirty="0" smtClean="0">
                          <a:solidFill>
                            <a:schemeClr val="bg1"/>
                          </a:solidFill>
                          <a:latin typeface="+mn-lt"/>
                          <a:ea typeface="+mn-ea"/>
                          <a:cs typeface="+mn-cs"/>
                        </a:rPr>
                        <a:t>1 Year</a:t>
                      </a:r>
                      <a:endParaRPr lang="en-AU" sz="1000" b="1" kern="1200" dirty="0">
                        <a:solidFill>
                          <a:schemeClr val="bg1"/>
                        </a:solidFill>
                        <a:latin typeface="+mn-lt"/>
                        <a:ea typeface="+mn-ea"/>
                        <a:cs typeface="+mn-cs"/>
                      </a:endParaRPr>
                    </a:p>
                  </a:txBody>
                  <a:tcPr marL="91450" marR="91450" marT="34291" marB="34291"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marL="0" algn="ctr" defTabSz="914400" rtl="0" eaLnBrk="1" latinLnBrk="0" hangingPunct="1"/>
                      <a:r>
                        <a:rPr lang="en-AU" sz="1000" b="1" kern="1200" dirty="0" smtClean="0">
                          <a:solidFill>
                            <a:schemeClr val="bg1"/>
                          </a:solidFill>
                          <a:latin typeface="+mn-lt"/>
                          <a:ea typeface="+mn-ea"/>
                          <a:cs typeface="+mn-cs"/>
                        </a:rPr>
                        <a:t>3 Years</a:t>
                      </a:r>
                      <a:endParaRPr lang="en-AU" sz="1000" b="1" kern="1200" dirty="0">
                        <a:solidFill>
                          <a:schemeClr val="bg1"/>
                        </a:solidFill>
                        <a:latin typeface="+mn-lt"/>
                        <a:ea typeface="+mn-ea"/>
                        <a:cs typeface="+mn-cs"/>
                      </a:endParaRPr>
                    </a:p>
                  </a:txBody>
                  <a:tcPr marL="91450" marR="91450" marT="34291" marB="34291"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marL="0" algn="ctr" defTabSz="914400" rtl="0" eaLnBrk="1" latinLnBrk="0" hangingPunct="1"/>
                      <a:r>
                        <a:rPr lang="en-GB" sz="1000" b="1" kern="1200" dirty="0" smtClean="0">
                          <a:solidFill>
                            <a:schemeClr val="bg1"/>
                          </a:solidFill>
                          <a:latin typeface="+mn-lt"/>
                          <a:ea typeface="+mn-ea"/>
                          <a:cs typeface="+mn-cs"/>
                        </a:rPr>
                        <a:t>5 Years</a:t>
                      </a:r>
                      <a:endParaRPr lang="en-GB" sz="1000" b="1" kern="1200" dirty="0">
                        <a:solidFill>
                          <a:schemeClr val="bg1"/>
                        </a:solidFill>
                        <a:latin typeface="+mn-lt"/>
                        <a:ea typeface="+mn-ea"/>
                        <a:cs typeface="+mn-cs"/>
                      </a:endParaRPr>
                    </a:p>
                  </a:txBody>
                  <a:tcPr marL="91450" marR="91450" marT="34291" marB="34291"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4F4E50"/>
                    </a:solidFill>
                  </a:tcPr>
                </a:tc>
                <a:tc>
                  <a:txBody>
                    <a:bodyPr/>
                    <a:lstStyle/>
                    <a:p>
                      <a:pPr marL="0" algn="ctr" defTabSz="914400" rtl="0" eaLnBrk="1" latinLnBrk="0" hangingPunct="1"/>
                      <a:r>
                        <a:rPr lang="en-GB" sz="1000" b="1" kern="1200" dirty="0" smtClean="0">
                          <a:solidFill>
                            <a:schemeClr val="bg1"/>
                          </a:solidFill>
                          <a:latin typeface="+mn-lt"/>
                          <a:ea typeface="+mn-ea"/>
                          <a:cs typeface="+mn-cs"/>
                        </a:rPr>
                        <a:t>10 Years</a:t>
                      </a:r>
                      <a:endParaRPr lang="en-GB" sz="1000" b="1" kern="1200" dirty="0">
                        <a:solidFill>
                          <a:schemeClr val="bg1"/>
                        </a:solidFill>
                        <a:latin typeface="+mn-lt"/>
                        <a:ea typeface="+mn-ea"/>
                        <a:cs typeface="+mn-cs"/>
                      </a:endParaRPr>
                    </a:p>
                  </a:txBody>
                  <a:tcPr marL="91450" marR="91450" marT="34291" marB="34291" anchor="ctr">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4F4E50"/>
                    </a:solidFill>
                  </a:tcPr>
                </a:tc>
              </a:tr>
              <a:tr h="2608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rgbClr val="4F4E50"/>
                          </a:solidFill>
                          <a:effectLst/>
                          <a:latin typeface="+mn-lt"/>
                          <a:cs typeface="Arial" pitchFamily="34" charset="0"/>
                        </a:rPr>
                        <a:t>Quartile Ranking</a:t>
                      </a:r>
                    </a:p>
                  </a:txBody>
                  <a:tcPr marL="82305" marR="0" marT="34291" marB="34291" anchor="ctr" horzOverflow="overflow">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rgbClr val="4F4E50"/>
                          </a:solidFill>
                          <a:effectLst/>
                          <a:latin typeface="+mn-lt"/>
                          <a:cs typeface="Arial" pitchFamily="34" charset="0"/>
                        </a:rPr>
                        <a:t>2</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rgbClr val="4F4E50"/>
                          </a:solidFill>
                          <a:effectLst/>
                          <a:latin typeface="+mn-lt"/>
                          <a:cs typeface="Arial" pitchFamily="34" charset="0"/>
                        </a:rPr>
                        <a:t>1</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rgbClr val="4F4E50"/>
                          </a:solidFill>
                          <a:effectLst/>
                          <a:latin typeface="+mn-lt"/>
                          <a:cs typeface="Arial" pitchFamily="34" charset="0"/>
                        </a:rPr>
                        <a:t>1</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rgbClr val="4F4E50"/>
                          </a:solidFill>
                          <a:effectLst/>
                          <a:latin typeface="+mn-lt"/>
                          <a:cs typeface="Arial" pitchFamily="34" charset="0"/>
                        </a:rPr>
                        <a:t>1</a:t>
                      </a:r>
                    </a:p>
                  </a:txBody>
                  <a:tcPr marL="82305" marR="182901" marT="34291" marB="34291" anchor="ctr" horzOverflow="overflow">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608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Peer Group Rank</a:t>
                      </a:r>
                    </a:p>
                  </a:txBody>
                  <a:tcPr marL="82305" marR="0" marT="34291" marB="34291" anchor="ctr" horzOverflow="overflow">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83</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36</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39</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5</a:t>
                      </a:r>
                    </a:p>
                  </a:txBody>
                  <a:tcPr marL="82305" marR="182901" marT="34291" marB="34291" anchor="ctr" horzOverflow="overflow">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r>
              <a:tr h="2608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Peer Group Count</a:t>
                      </a:r>
                    </a:p>
                  </a:txBody>
                  <a:tcPr marL="82305" marR="0" marT="34291" marB="34291" anchor="ctr" horzOverflow="overflow">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230</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212</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185</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145</a:t>
                      </a:r>
                    </a:p>
                  </a:txBody>
                  <a:tcPr marL="82305" marR="182901" marT="34291" marB="34291" anchor="ctr" horzOverflow="overflow">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r>
              <a:tr h="2608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Fund Performance</a:t>
                      </a:r>
                    </a:p>
                  </a:txBody>
                  <a:tcPr marL="82305" marR="0" marT="34291" marB="34291" anchor="ctr" horzOverflow="overflow">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8.7%</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14.7%</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8.3%</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7.3%</a:t>
                      </a:r>
                    </a:p>
                  </a:txBody>
                  <a:tcPr marL="82305" marR="182901" marT="34291" marB="34291" anchor="ctr" horzOverflow="overflow">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4" name="Content Placeholder 8"/>
          <p:cNvGraphicFramePr>
            <a:graphicFrameLocks/>
          </p:cNvGraphicFramePr>
          <p:nvPr>
            <p:extLst>
              <p:ext uri="{D42A27DB-BD31-4B8C-83A1-F6EECF244321}">
                <p14:modId xmlns:p14="http://schemas.microsoft.com/office/powerpoint/2010/main" val="723806261"/>
              </p:ext>
            </p:extLst>
          </p:nvPr>
        </p:nvGraphicFramePr>
        <p:xfrm>
          <a:off x="339388" y="3113165"/>
          <a:ext cx="8350265" cy="1304190"/>
        </p:xfrm>
        <a:graphic>
          <a:graphicData uri="http://schemas.openxmlformats.org/drawingml/2006/table">
            <a:tbl>
              <a:tblPr firstRow="1" bandRow="1"/>
              <a:tblGrid>
                <a:gridCol w="1994973"/>
                <a:gridCol w="1628923"/>
                <a:gridCol w="1628923"/>
                <a:gridCol w="1548723"/>
                <a:gridCol w="1548723"/>
              </a:tblGrid>
              <a:tr h="260838">
                <a:tc>
                  <a:txBody>
                    <a:bodyPr/>
                    <a:lstStyle/>
                    <a:p>
                      <a:r>
                        <a:rPr lang="en-GB" sz="1000" b="1" dirty="0" smtClean="0">
                          <a:solidFill>
                            <a:schemeClr val="bg1"/>
                          </a:solidFill>
                          <a:latin typeface="+mn-lt"/>
                        </a:rPr>
                        <a:t>Period</a:t>
                      </a:r>
                      <a:endParaRPr lang="en-GB" sz="1000" b="1" dirty="0">
                        <a:solidFill>
                          <a:schemeClr val="bg1"/>
                        </a:solidFill>
                        <a:latin typeface="+mn-lt"/>
                      </a:endParaRPr>
                    </a:p>
                  </a:txBody>
                  <a:tcPr marL="91450" marR="91450" marT="34291" marB="34291" anchor="ctr">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AU" sz="1000" b="1" kern="1200" dirty="0" smtClean="0">
                          <a:solidFill>
                            <a:schemeClr val="bg1"/>
                          </a:solidFill>
                          <a:latin typeface="+mn-lt"/>
                          <a:ea typeface="+mn-ea"/>
                          <a:cs typeface="+mn-cs"/>
                        </a:rPr>
                        <a:t>1 Year</a:t>
                      </a:r>
                      <a:endParaRPr lang="en-AU" sz="1000" b="1" kern="1200" dirty="0">
                        <a:solidFill>
                          <a:schemeClr val="bg1"/>
                        </a:solidFill>
                        <a:latin typeface="+mn-lt"/>
                        <a:ea typeface="+mn-ea"/>
                        <a:cs typeface="+mn-cs"/>
                      </a:endParaRPr>
                    </a:p>
                  </a:txBody>
                  <a:tcPr marL="91450" marR="91450" marT="34291" marB="34291"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AU" sz="1000" b="1" kern="1200" dirty="0" smtClean="0">
                          <a:solidFill>
                            <a:schemeClr val="bg1"/>
                          </a:solidFill>
                          <a:latin typeface="+mn-lt"/>
                          <a:ea typeface="+mn-ea"/>
                          <a:cs typeface="+mn-cs"/>
                        </a:rPr>
                        <a:t>3 Years</a:t>
                      </a:r>
                      <a:endParaRPr lang="en-AU" sz="1000" b="1" kern="1200" dirty="0">
                        <a:solidFill>
                          <a:schemeClr val="bg1"/>
                        </a:solidFill>
                        <a:latin typeface="+mn-lt"/>
                        <a:ea typeface="+mn-ea"/>
                        <a:cs typeface="+mn-cs"/>
                      </a:endParaRPr>
                    </a:p>
                  </a:txBody>
                  <a:tcPr marL="91450" marR="91450" marT="34291" marB="34291"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GB" sz="1000" b="1" kern="1200" dirty="0" smtClean="0">
                          <a:solidFill>
                            <a:schemeClr val="bg1"/>
                          </a:solidFill>
                          <a:latin typeface="+mn-lt"/>
                          <a:ea typeface="+mn-ea"/>
                          <a:cs typeface="+mn-cs"/>
                        </a:rPr>
                        <a:t>5 Years</a:t>
                      </a:r>
                      <a:endParaRPr lang="en-GB" sz="1000" b="1" kern="1200" dirty="0">
                        <a:solidFill>
                          <a:schemeClr val="bg1"/>
                        </a:solidFill>
                        <a:latin typeface="+mn-lt"/>
                        <a:ea typeface="+mn-ea"/>
                        <a:cs typeface="+mn-cs"/>
                      </a:endParaRPr>
                    </a:p>
                  </a:txBody>
                  <a:tcPr marL="91450" marR="91450" marT="34291" marB="34291"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GB" sz="1000" b="1" kern="1200" dirty="0" smtClean="0">
                          <a:solidFill>
                            <a:schemeClr val="bg1"/>
                          </a:solidFill>
                          <a:latin typeface="+mn-lt"/>
                          <a:ea typeface="+mn-ea"/>
                          <a:cs typeface="+mn-cs"/>
                        </a:rPr>
                        <a:t>10 Years</a:t>
                      </a:r>
                      <a:endParaRPr lang="en-GB" sz="1000" b="1" kern="1200" dirty="0">
                        <a:solidFill>
                          <a:schemeClr val="bg1"/>
                        </a:solidFill>
                        <a:latin typeface="+mn-lt"/>
                        <a:ea typeface="+mn-ea"/>
                        <a:cs typeface="+mn-cs"/>
                      </a:endParaRPr>
                    </a:p>
                  </a:txBody>
                  <a:tcPr marL="91450" marR="91450" marT="34291" marB="34291" anchor="ctr">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EFE9E5"/>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608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Quartile Ranking</a:t>
                      </a:r>
                    </a:p>
                  </a:txBody>
                  <a:tcPr marL="82305" marR="0" marT="34291" marB="34291" anchor="ctr" horzOverflow="overflow">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1</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1</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1</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1</a:t>
                      </a:r>
                    </a:p>
                  </a:txBody>
                  <a:tcPr marL="82305" marR="182901" marT="34291" marB="34291" anchor="ctr" horzOverflow="overflow">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608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Peer Group Rank</a:t>
                      </a:r>
                    </a:p>
                  </a:txBody>
                  <a:tcPr marL="82305" marR="0" marT="34291" marB="34291" anchor="ctr" horzOverflow="overflow">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39</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8</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8</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22</a:t>
                      </a:r>
                    </a:p>
                  </a:txBody>
                  <a:tcPr marL="82305" marR="182901" marT="34291" marB="34291" anchor="ctr" horzOverflow="overflow">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r>
              <a:tr h="2608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Peer Group Count</a:t>
                      </a:r>
                    </a:p>
                  </a:txBody>
                  <a:tcPr marL="82305" marR="0" marT="34291" marB="34291" anchor="ctr" horzOverflow="overflow">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230</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212</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185</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145</a:t>
                      </a:r>
                    </a:p>
                  </a:txBody>
                  <a:tcPr marL="82305" marR="182901" marT="34291" marB="34291" anchor="ctr" horzOverflow="overflow">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r>
              <a:tr h="2608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GB" sz="1000" b="1" i="0" u="none" strike="noStrike" cap="none" normalizeH="0" baseline="0" dirty="0" smtClean="0">
                          <a:ln>
                            <a:noFill/>
                          </a:ln>
                          <a:solidFill>
                            <a:schemeClr val="tx2"/>
                          </a:solidFill>
                          <a:effectLst/>
                          <a:latin typeface="+mn-lt"/>
                          <a:cs typeface="Arial" pitchFamily="34" charset="0"/>
                        </a:rPr>
                        <a:t>Fund Performance</a:t>
                      </a:r>
                    </a:p>
                  </a:txBody>
                  <a:tcPr marL="82305" marR="0" marT="34291" marB="34291" anchor="ctr" horzOverflow="overflow">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9.6%</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15.7%</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9.3%</a:t>
                      </a:r>
                    </a:p>
                  </a:txBody>
                  <a:tcPr marL="82305" marR="182901" marT="34291" marB="34291" anchor="ctr" horzOverflow="overflow">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dirty="0" smtClean="0">
                          <a:ln>
                            <a:noFill/>
                          </a:ln>
                          <a:solidFill>
                            <a:schemeClr val="tx2"/>
                          </a:solidFill>
                          <a:effectLst/>
                          <a:latin typeface="+mn-lt"/>
                          <a:cs typeface="Arial" pitchFamily="34" charset="0"/>
                        </a:rPr>
                        <a:t>6.6%</a:t>
                      </a:r>
                    </a:p>
                  </a:txBody>
                  <a:tcPr marL="82305" marR="182901" marT="34291" marB="34291" anchor="ctr" horzOverflow="overflow">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52897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Question</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GB" sz="700" dirty="0">
              <a:solidFill>
                <a:srgbClr val="464646"/>
              </a:solidFill>
            </a:endParaRPr>
          </a:p>
        </p:txBody>
      </p:sp>
      <p:sp>
        <p:nvSpPr>
          <p:cNvPr id="7" name="Content Placeholder 2"/>
          <p:cNvSpPr>
            <a:spLocks noGrp="1"/>
          </p:cNvSpPr>
          <p:nvPr>
            <p:ph sz="quarter" idx="11"/>
          </p:nvPr>
        </p:nvSpPr>
        <p:spPr>
          <a:xfrm>
            <a:off x="308580" y="818331"/>
            <a:ext cx="8500458" cy="3703157"/>
          </a:xfrm>
        </p:spPr>
        <p:txBody>
          <a:bodyPr/>
          <a:lstStyle/>
          <a:p>
            <a:pPr lvl="0"/>
            <a:r>
              <a:rPr lang="en-GB" sz="1600" dirty="0"/>
              <a:t>What is the purpose of implementing capital efficient &amp; cost effective SAA</a:t>
            </a:r>
            <a:r>
              <a:rPr lang="en-GB" sz="1600" dirty="0" smtClean="0"/>
              <a:t>?</a:t>
            </a:r>
          </a:p>
          <a:p>
            <a:pPr lvl="0"/>
            <a:r>
              <a:rPr lang="en-GB" sz="1600" dirty="0"/>
              <a:t>           </a:t>
            </a:r>
            <a:endParaRPr lang="en-GB" sz="2000" dirty="0"/>
          </a:p>
          <a:p>
            <a:pPr marL="527026" lvl="1" indent="-342900">
              <a:buFont typeface="+mj-lt"/>
              <a:buAutoNum type="alphaLcPeriod"/>
            </a:pPr>
            <a:r>
              <a:rPr lang="en-GB" sz="1600" dirty="0"/>
              <a:t>Free up capital for redeployment to active </a:t>
            </a:r>
            <a:r>
              <a:rPr lang="en-GB" sz="1600" dirty="0" smtClean="0"/>
              <a:t>strategies</a:t>
            </a:r>
            <a:endParaRPr lang="en-GB" sz="1600" b="1" dirty="0" smtClean="0"/>
          </a:p>
          <a:p>
            <a:pPr marL="527026" lvl="1" indent="-342900">
              <a:buFont typeface="+mj-lt"/>
              <a:buAutoNum type="alphaLcPeriod"/>
            </a:pPr>
            <a:endParaRPr lang="en-GB" sz="1600" b="1" dirty="0"/>
          </a:p>
          <a:p>
            <a:pPr marL="527026" lvl="1" indent="-342900">
              <a:buFont typeface="+mj-lt"/>
              <a:buAutoNum type="alphaLcPeriod"/>
            </a:pPr>
            <a:r>
              <a:rPr lang="en-GB" sz="1600" dirty="0"/>
              <a:t>Free up capital for redeployment to passive </a:t>
            </a:r>
            <a:r>
              <a:rPr lang="en-GB" sz="1600" dirty="0" smtClean="0"/>
              <a:t>strategies</a:t>
            </a:r>
          </a:p>
          <a:p>
            <a:pPr marL="527026" lvl="1" indent="-342900">
              <a:buFont typeface="+mj-lt"/>
              <a:buAutoNum type="alphaLcPeriod"/>
            </a:pPr>
            <a:endParaRPr lang="en-GB" sz="1600" dirty="0"/>
          </a:p>
          <a:p>
            <a:pPr marL="527026" lvl="1" indent="-342900">
              <a:buFont typeface="+mj-lt"/>
              <a:buAutoNum type="alphaLcPeriod"/>
            </a:pPr>
            <a:r>
              <a:rPr lang="en-GB" sz="1600" dirty="0"/>
              <a:t>Free up capital for redeployment to quantitative strategies</a:t>
            </a:r>
          </a:p>
        </p:txBody>
      </p:sp>
    </p:spTree>
    <p:extLst>
      <p:ext uri="{BB962C8B-B14F-4D97-AF65-F5344CB8AC3E}">
        <p14:creationId xmlns:p14="http://schemas.microsoft.com/office/powerpoint/2010/main" val="1886291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sz="quarter" idx="11"/>
          </p:nvPr>
        </p:nvSpPr>
        <p:spPr>
          <a:xfrm>
            <a:off x="308580" y="818332"/>
            <a:ext cx="8500458" cy="1246264"/>
          </a:xfrm>
        </p:spPr>
        <p:txBody>
          <a:bodyPr/>
          <a:lstStyle/>
          <a:p>
            <a:r>
              <a:rPr lang="en-US" sz="1600" dirty="0"/>
              <a:t>2015 Investment Outlook</a:t>
            </a:r>
          </a:p>
          <a:p>
            <a:pPr lvl="1"/>
            <a:r>
              <a:rPr lang="en-AU" sz="1600" dirty="0"/>
              <a:t>Divergent sub-trend global growth</a:t>
            </a:r>
          </a:p>
          <a:p>
            <a:pPr lvl="1"/>
            <a:r>
              <a:rPr lang="en-AU" sz="1600" dirty="0"/>
              <a:t>Expect more muted asset class returns going forward</a:t>
            </a:r>
          </a:p>
          <a:p>
            <a:pPr lvl="1"/>
            <a:r>
              <a:rPr lang="en-AU" sz="1600" dirty="0"/>
              <a:t>Volatility &amp; correlations may be higher challenging portfolio </a:t>
            </a:r>
            <a:r>
              <a:rPr lang="en-AU" sz="1600" dirty="0" smtClean="0"/>
              <a:t>diversification</a:t>
            </a:r>
            <a:endParaRPr lang="en-AU" sz="1600" dirty="0"/>
          </a:p>
        </p:txBody>
      </p:sp>
      <p:sp>
        <p:nvSpPr>
          <p:cNvPr id="5"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Content Placeholder 2"/>
          <p:cNvSpPr txBox="1">
            <a:spLocks/>
          </p:cNvSpPr>
          <p:nvPr/>
        </p:nvSpPr>
        <p:spPr>
          <a:xfrm>
            <a:off x="308580" y="2507545"/>
            <a:ext cx="8500458" cy="1959488"/>
          </a:xfrm>
          <a:prstGeom prst="rect">
            <a:avLst/>
          </a:prstGeom>
        </p:spPr>
        <p:txBody>
          <a:bodyPr vert="horz" lIns="0" tIns="0" rIns="0" bIns="0" rtlCol="0">
            <a:noAutofit/>
          </a:bodyPr>
          <a:lstStyle>
            <a:lvl1pPr marL="0" marR="0" indent="0" algn="l" defTabSz="914286"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793" marR="0" indent="-166667" algn="l" defTabSz="914286"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857"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285" marR="0" indent="-171429"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762" marR="0" indent="-190476" algn="l" defTabSz="914286"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600" dirty="0"/>
              <a:t>Portfolio </a:t>
            </a:r>
            <a:r>
              <a:rPr lang="en-AU" sz="1600" dirty="0" smtClean="0"/>
              <a:t>Construction</a:t>
            </a:r>
            <a:endParaRPr lang="en-US" sz="1600" dirty="0" smtClean="0"/>
          </a:p>
          <a:p>
            <a:pPr lvl="1"/>
            <a:r>
              <a:rPr lang="en-US" sz="1600" dirty="0"/>
              <a:t>Strategic Allocation drives most of the portfolios returns </a:t>
            </a:r>
          </a:p>
          <a:p>
            <a:pPr lvl="1"/>
            <a:r>
              <a:rPr lang="en-US" sz="1600" dirty="0"/>
              <a:t>Spend active risk budget </a:t>
            </a:r>
            <a:r>
              <a:rPr lang="en-US" sz="1600" dirty="0" smtClean="0"/>
              <a:t>wisely</a:t>
            </a:r>
            <a:br>
              <a:rPr lang="en-US" sz="1600" dirty="0" smtClean="0"/>
            </a:br>
            <a:r>
              <a:rPr lang="en-US" sz="1600" dirty="0" smtClean="0">
                <a:solidFill>
                  <a:schemeClr val="accent2"/>
                </a:solidFill>
              </a:rPr>
              <a:t>•</a:t>
            </a:r>
            <a:r>
              <a:rPr lang="en-US" sz="1600" dirty="0" smtClean="0"/>
              <a:t>  Access </a:t>
            </a:r>
            <a:r>
              <a:rPr lang="en-US" sz="1600" dirty="0"/>
              <a:t>cheap &amp; cost effective </a:t>
            </a:r>
            <a:r>
              <a:rPr lang="en-US" sz="1600" dirty="0" smtClean="0"/>
              <a:t>beta</a:t>
            </a:r>
            <a:br>
              <a:rPr lang="en-US" sz="1600" dirty="0" smtClean="0"/>
            </a:br>
            <a:r>
              <a:rPr lang="en-US" sz="1600" dirty="0" smtClean="0">
                <a:solidFill>
                  <a:schemeClr val="accent2"/>
                </a:solidFill>
              </a:rPr>
              <a:t>•</a:t>
            </a:r>
            <a:r>
              <a:rPr lang="en-US" sz="1600" dirty="0" smtClean="0"/>
              <a:t>  </a:t>
            </a:r>
            <a:r>
              <a:rPr lang="en-US" sz="1600" dirty="0" err="1" smtClean="0"/>
              <a:t>Utilise</a:t>
            </a:r>
            <a:r>
              <a:rPr lang="en-US" sz="1600" dirty="0" smtClean="0"/>
              <a:t> </a:t>
            </a:r>
            <a:r>
              <a:rPr lang="en-US" sz="1600" dirty="0"/>
              <a:t>“efficient alpha” to diversify returns</a:t>
            </a:r>
          </a:p>
          <a:p>
            <a:pPr lvl="1"/>
            <a:r>
              <a:rPr lang="en-US" sz="1600" dirty="0"/>
              <a:t> Measure, monitor and manage risk</a:t>
            </a:r>
          </a:p>
          <a:p>
            <a:endParaRPr lang="en-US" sz="1600" dirty="0"/>
          </a:p>
        </p:txBody>
      </p:sp>
    </p:spTree>
    <p:extLst>
      <p:ext uri="{BB962C8B-B14F-4D97-AF65-F5344CB8AC3E}">
        <p14:creationId xmlns:p14="http://schemas.microsoft.com/office/powerpoint/2010/main" val="2826755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Disclaimer</a:t>
            </a:r>
            <a:endParaRPr lang="en-US" dirty="0"/>
          </a:p>
        </p:txBody>
      </p:sp>
      <p:sp>
        <p:nvSpPr>
          <p:cNvPr id="3" name="Content Placeholder 2"/>
          <p:cNvSpPr>
            <a:spLocks noGrp="1"/>
          </p:cNvSpPr>
          <p:nvPr>
            <p:ph sz="quarter" idx="11"/>
          </p:nvPr>
        </p:nvSpPr>
        <p:spPr>
          <a:xfrm>
            <a:off x="308580" y="818331"/>
            <a:ext cx="8500458" cy="3703157"/>
          </a:xfrm>
        </p:spPr>
        <p:txBody>
          <a:bodyPr/>
          <a:lstStyle/>
          <a:p>
            <a:pPr defTabSz="685834" eaLnBrk="0" fontAlgn="base" hangingPunct="0">
              <a:spcBef>
                <a:spcPct val="0"/>
              </a:spcBef>
              <a:spcAft>
                <a:spcPct val="0"/>
              </a:spcAft>
            </a:pPr>
            <a:r>
              <a:rPr lang="en-AU" altLang="en-US" sz="800" b="0" dirty="0">
                <a:solidFill>
                  <a:schemeClr val="tx1"/>
                </a:solidFill>
                <a:ea typeface="Calibri" panose="020F0502020204030204" pitchFamily="34" charset="0"/>
                <a:cs typeface="Arial" panose="020B0604020202020204" pitchFamily="34" charset="0"/>
              </a:rPr>
              <a:t>This presentation has been issued by BlackRock Investment Management (Australia) Limited ABN 13 006 165 975 AFSL 230 523 (BIMAL). BIMAL is the responsible entity and issuer of units in the BlackRock Wholesale Balanced Fund and BlackRock Scientific Diversified Growth Fund (the Funds). A Product Disclosure Statement (PDS) or disclosure document is available for the Funds and can be obtained by contacting us on 1300 366 100 or visit our website </a:t>
            </a:r>
            <a:r>
              <a:rPr lang="en-AU" altLang="en-US" sz="800" b="0" dirty="0" err="1">
                <a:solidFill>
                  <a:schemeClr val="tx1"/>
                </a:solidFill>
                <a:ea typeface="Calibri" panose="020F0502020204030204" pitchFamily="34" charset="0"/>
                <a:cs typeface="Arial" panose="020B0604020202020204" pitchFamily="34" charset="0"/>
              </a:rPr>
              <a:t>www.blackrock.com.au</a:t>
            </a:r>
            <a:r>
              <a:rPr lang="en-AU" altLang="en-US" sz="800" b="0" dirty="0">
                <a:solidFill>
                  <a:schemeClr val="tx1"/>
                </a:solidFill>
                <a:ea typeface="Calibri" panose="020F0502020204030204" pitchFamily="34" charset="0"/>
                <a:cs typeface="Arial" panose="020B0604020202020204" pitchFamily="34" charset="0"/>
              </a:rPr>
              <a:t>. You should obtain and consider the PDS or disclosure document before deciding whether to acquire, continue to hold or dispose of units in the Funds</a:t>
            </a:r>
            <a:r>
              <a:rPr lang="en-AU" altLang="en-US" sz="800" b="0" dirty="0" smtClean="0">
                <a:solidFill>
                  <a:schemeClr val="tx1"/>
                </a:solidFill>
                <a:ea typeface="Calibri" panose="020F0502020204030204" pitchFamily="34" charset="0"/>
                <a:cs typeface="Arial" panose="020B0604020202020204" pitchFamily="34" charset="0"/>
              </a:rPr>
              <a:t>.</a:t>
            </a:r>
          </a:p>
          <a:p>
            <a:pPr defTabSz="685834" eaLnBrk="0" fontAlgn="base" hangingPunct="0">
              <a:spcBef>
                <a:spcPct val="0"/>
              </a:spcBef>
              <a:spcAft>
                <a:spcPct val="0"/>
              </a:spcAft>
            </a:pPr>
            <a:endParaRPr lang="en-AU" altLang="en-US" sz="800" b="0" dirty="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r>
              <a:rPr lang="en-AU" altLang="en-US" sz="800" b="0" dirty="0" smtClean="0">
                <a:solidFill>
                  <a:schemeClr val="tx1"/>
                </a:solidFill>
                <a:ea typeface="Calibri" panose="020F0502020204030204" pitchFamily="34" charset="0"/>
                <a:cs typeface="Arial" panose="020B0604020202020204" pitchFamily="34" charset="0"/>
              </a:rPr>
              <a:t>This </a:t>
            </a:r>
            <a:r>
              <a:rPr lang="en-AU" altLang="en-US" sz="800" b="0" dirty="0">
                <a:solidFill>
                  <a:schemeClr val="tx1"/>
                </a:solidFill>
                <a:ea typeface="Calibri" panose="020F0502020204030204" pitchFamily="34" charset="0"/>
                <a:cs typeface="Arial" panose="020B0604020202020204" pitchFamily="34" charset="0"/>
              </a:rPr>
              <a:t>presentation contains general information only and is not personal advice.  This presentation is not intended to provide, and should not be relied upon, for accounting, legal, tax advice or investment recommendations.  This presentation has been prepared without taking into account any person’s objectives, financial situation or needs.  Before making any investment decision based on this document, a person should assess whether this presentation is appropriate having regard to the person’s objectives, financial situation and needs.  A person should consult their financial, tax, legal, accounting or other professional advisor about the points raised in this presentation.  </a:t>
            </a:r>
            <a:endParaRPr lang="en-AU" altLang="en-US" sz="800" b="0" dirty="0" smtClean="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endParaRPr lang="en-AU" altLang="en-US" sz="800" b="0" dirty="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r>
              <a:rPr lang="en-AU" altLang="en-US" sz="800" b="0" dirty="0" smtClean="0">
                <a:solidFill>
                  <a:schemeClr val="tx1"/>
                </a:solidFill>
                <a:ea typeface="Calibri" panose="020F0502020204030204" pitchFamily="34" charset="0"/>
                <a:cs typeface="Arial" panose="020B0604020202020204" pitchFamily="34" charset="0"/>
              </a:rPr>
              <a:t>BIMAL</a:t>
            </a:r>
            <a:r>
              <a:rPr lang="en-AU" altLang="en-US" sz="800" b="0" dirty="0">
                <a:solidFill>
                  <a:schemeClr val="tx1"/>
                </a:solidFill>
                <a:ea typeface="Calibri" panose="020F0502020204030204" pitchFamily="34" charset="0"/>
                <a:cs typeface="Arial" panose="020B0604020202020204" pitchFamily="34" charset="0"/>
              </a:rPr>
              <a:t>, its officers, employees and agents believe that the information in this presentation and the sources on which the information is based (which may be sourced from third parties) are correct as at the date of this presentation.  While every care has been taken in the preparation of this presentation, no warranty of accuracy or reliability is given and no responsibility for this information is accepted by BIMAL, its officers, employees or agents.  Except where contrary to law, BIMAL excludes all liability for this information.  </a:t>
            </a:r>
          </a:p>
          <a:p>
            <a:pPr defTabSz="685834" eaLnBrk="0" fontAlgn="base" hangingPunct="0">
              <a:spcBef>
                <a:spcPct val="0"/>
              </a:spcBef>
              <a:spcAft>
                <a:spcPct val="0"/>
              </a:spcAft>
            </a:pPr>
            <a:endParaRPr lang="en-AU" altLang="en-US" sz="800" b="0" dirty="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r>
              <a:rPr lang="en-AU" altLang="en-US" sz="800" b="0" dirty="0" smtClean="0">
                <a:solidFill>
                  <a:schemeClr val="tx1"/>
                </a:solidFill>
                <a:ea typeface="Calibri" panose="020F0502020204030204" pitchFamily="34" charset="0"/>
                <a:cs typeface="Arial" panose="020B0604020202020204" pitchFamily="34" charset="0"/>
              </a:rPr>
              <a:t>This </a:t>
            </a:r>
            <a:r>
              <a:rPr lang="en-AU" altLang="en-US" sz="800" b="0" dirty="0">
                <a:solidFill>
                  <a:schemeClr val="tx1"/>
                </a:solidFill>
                <a:ea typeface="Calibri" panose="020F0502020204030204" pitchFamily="34" charset="0"/>
                <a:cs typeface="Arial" panose="020B0604020202020204" pitchFamily="34" charset="0"/>
              </a:rPr>
              <a:t>presentation includes information marked as illustrations that are strictly for illustrative and educational purposes and is subject to change.  Such information does not represent the actual current, past or future holdings or portfolio of any client of BIMAL</a:t>
            </a:r>
            <a:r>
              <a:rPr lang="en-AU" altLang="en-US" sz="800" b="0" dirty="0" smtClean="0">
                <a:solidFill>
                  <a:schemeClr val="tx1"/>
                </a:solidFill>
                <a:ea typeface="Calibri" panose="020F0502020204030204" pitchFamily="34" charset="0"/>
                <a:cs typeface="Arial" panose="020B0604020202020204" pitchFamily="34" charset="0"/>
              </a:rPr>
              <a:t>.</a:t>
            </a:r>
          </a:p>
          <a:p>
            <a:pPr defTabSz="685834" eaLnBrk="0" fontAlgn="base" hangingPunct="0">
              <a:spcBef>
                <a:spcPct val="0"/>
              </a:spcBef>
              <a:spcAft>
                <a:spcPct val="0"/>
              </a:spcAft>
            </a:pPr>
            <a:endParaRPr lang="en-AU" altLang="en-US" sz="800" b="0" dirty="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r>
              <a:rPr lang="en-AU" altLang="en-US" sz="800" b="0" dirty="0" smtClean="0">
                <a:solidFill>
                  <a:schemeClr val="tx1"/>
                </a:solidFill>
                <a:ea typeface="Calibri" panose="020F0502020204030204" pitchFamily="34" charset="0"/>
                <a:cs typeface="Arial" panose="020B0604020202020204" pitchFamily="34" charset="0"/>
              </a:rPr>
              <a:t>Any </a:t>
            </a:r>
            <a:r>
              <a:rPr lang="en-AU" altLang="en-US" sz="800" b="0" dirty="0">
                <a:solidFill>
                  <a:schemeClr val="tx1"/>
                </a:solidFill>
                <a:ea typeface="Calibri" panose="020F0502020204030204" pitchFamily="34" charset="0"/>
                <a:cs typeface="Arial" panose="020B0604020202020204" pitchFamily="34" charset="0"/>
              </a:rPr>
              <a:t>investment is subject to investment risk, including delays on the payment of withdrawal proceeds and the loss of income or the principal invested.  While any illustrations, examples, forecasts, estimates and opinions in this presentation are made on a reasonable basis, actual future results may differ materially from the illustrations, examples, forecasts, estimates and opinions set out in this presentation.  BIMAL does not guarantee the repayment of capital or the performance of any product or rate of return referred to in this presentation.  Past performance is not a reliable indicator of future performance. </a:t>
            </a:r>
            <a:endParaRPr lang="en-AU" altLang="en-US" sz="800" b="0" dirty="0" smtClean="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endParaRPr lang="en-AU" altLang="en-US" sz="800" b="0" dirty="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r>
              <a:rPr lang="en-AU" altLang="en-US" sz="800" b="0" dirty="0" smtClean="0">
                <a:solidFill>
                  <a:schemeClr val="tx1"/>
                </a:solidFill>
                <a:ea typeface="Calibri" panose="020F0502020204030204" pitchFamily="34" charset="0"/>
                <a:cs typeface="Arial" panose="020B0604020202020204" pitchFamily="34" charset="0"/>
              </a:rPr>
              <a:t>This </a:t>
            </a:r>
            <a:r>
              <a:rPr lang="en-AU" altLang="en-US" sz="800" b="0" dirty="0">
                <a:solidFill>
                  <a:schemeClr val="tx1"/>
                </a:solidFill>
                <a:ea typeface="Calibri" panose="020F0502020204030204" pitchFamily="34" charset="0"/>
                <a:cs typeface="Arial" panose="020B0604020202020204" pitchFamily="34" charset="0"/>
              </a:rPr>
              <a:t>presentation is not a securities recommendation. This presentation is not intended as an offer or solicitation with respect to the purchase or sale of any securities in any jurisdiction</a:t>
            </a:r>
            <a:r>
              <a:rPr lang="en-AU" altLang="en-US" sz="800" b="0" dirty="0" smtClean="0">
                <a:solidFill>
                  <a:schemeClr val="tx1"/>
                </a:solidFill>
                <a:ea typeface="Calibri" panose="020F0502020204030204" pitchFamily="34" charset="0"/>
                <a:cs typeface="Arial" panose="020B0604020202020204" pitchFamily="34" charset="0"/>
              </a:rPr>
              <a:t>.</a:t>
            </a:r>
          </a:p>
          <a:p>
            <a:pPr defTabSz="685834" eaLnBrk="0" fontAlgn="base" hangingPunct="0">
              <a:spcBef>
                <a:spcPct val="0"/>
              </a:spcBef>
              <a:spcAft>
                <a:spcPct val="0"/>
              </a:spcAft>
            </a:pPr>
            <a:endParaRPr lang="en-AU" altLang="en-US" sz="800" b="0" dirty="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r>
              <a:rPr lang="en-AU" altLang="en-US" sz="800" b="0" dirty="0" smtClean="0">
                <a:solidFill>
                  <a:schemeClr val="tx1"/>
                </a:solidFill>
                <a:ea typeface="Calibri" panose="020F0502020204030204" pitchFamily="34" charset="0"/>
                <a:cs typeface="Arial" panose="020B0604020202020204" pitchFamily="34" charset="0"/>
              </a:rPr>
              <a:t>No </a:t>
            </a:r>
            <a:r>
              <a:rPr lang="en-AU" altLang="en-US" sz="800" b="0" dirty="0">
                <a:solidFill>
                  <a:schemeClr val="tx1"/>
                </a:solidFill>
                <a:ea typeface="Calibri" panose="020F0502020204030204" pitchFamily="34" charset="0"/>
                <a:cs typeface="Arial" panose="020B0604020202020204" pitchFamily="34" charset="0"/>
              </a:rPr>
              <a:t>part of this publication may be reproduced in any manner without the prior written permission of BIMAL. </a:t>
            </a:r>
            <a:endParaRPr lang="en-AU" altLang="en-US" sz="800" b="0" dirty="0" smtClean="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endParaRPr lang="en-AU" altLang="en-US" sz="800" b="0" dirty="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r>
              <a:rPr lang="en-AU" altLang="en-US" sz="800" b="0" dirty="0" smtClean="0">
                <a:solidFill>
                  <a:schemeClr val="tx1"/>
                </a:solidFill>
                <a:ea typeface="Calibri" panose="020F0502020204030204" pitchFamily="34" charset="0"/>
                <a:cs typeface="Arial" panose="020B0604020202020204" pitchFamily="34" charset="0"/>
              </a:rPr>
              <a:t>NOT </a:t>
            </a:r>
            <a:r>
              <a:rPr lang="en-AU" altLang="en-US" sz="800" b="0" dirty="0">
                <a:solidFill>
                  <a:schemeClr val="tx1"/>
                </a:solidFill>
                <a:ea typeface="Calibri" panose="020F0502020204030204" pitchFamily="34" charset="0"/>
                <a:cs typeface="Arial" panose="020B0604020202020204" pitchFamily="34" charset="0"/>
              </a:rPr>
              <a:t>FOR DISTRIBUTION.  FOR WHOLESALE CLIENTS USE ONLY AND NOT FOR RETAIL CLIENTS</a:t>
            </a:r>
            <a:r>
              <a:rPr lang="en-AU" altLang="en-US" sz="800" b="0" dirty="0" smtClean="0">
                <a:solidFill>
                  <a:schemeClr val="tx1"/>
                </a:solidFill>
                <a:ea typeface="Calibri" panose="020F0502020204030204" pitchFamily="34" charset="0"/>
                <a:cs typeface="Arial" panose="020B0604020202020204" pitchFamily="34" charset="0"/>
              </a:rPr>
              <a:t>.</a:t>
            </a:r>
          </a:p>
          <a:p>
            <a:pPr defTabSz="685834" eaLnBrk="0" fontAlgn="base" hangingPunct="0">
              <a:spcBef>
                <a:spcPct val="0"/>
              </a:spcBef>
              <a:spcAft>
                <a:spcPct val="0"/>
              </a:spcAft>
            </a:pPr>
            <a:endParaRPr lang="en-AU" altLang="en-US" sz="800" b="0" dirty="0">
              <a:solidFill>
                <a:schemeClr val="tx1"/>
              </a:solidFill>
              <a:ea typeface="Calibri" panose="020F0502020204030204" pitchFamily="34" charset="0"/>
              <a:cs typeface="Arial" panose="020B0604020202020204" pitchFamily="34" charset="0"/>
            </a:endParaRPr>
          </a:p>
          <a:p>
            <a:pPr defTabSz="685834" eaLnBrk="0" fontAlgn="base" hangingPunct="0">
              <a:spcBef>
                <a:spcPct val="0"/>
              </a:spcBef>
              <a:spcAft>
                <a:spcPct val="0"/>
              </a:spcAft>
            </a:pPr>
            <a:r>
              <a:rPr lang="en-AU" altLang="en-US" sz="800" b="0" dirty="0" smtClean="0">
                <a:solidFill>
                  <a:schemeClr val="tx1"/>
                </a:solidFill>
                <a:ea typeface="Calibri" panose="020F0502020204030204" pitchFamily="34" charset="0"/>
                <a:cs typeface="Arial" panose="020B0604020202020204" pitchFamily="34" charset="0"/>
              </a:rPr>
              <a:t>©2015 </a:t>
            </a:r>
            <a:r>
              <a:rPr lang="en-AU" altLang="en-US" sz="800" b="0" dirty="0">
                <a:solidFill>
                  <a:schemeClr val="tx1"/>
                </a:solidFill>
                <a:ea typeface="Calibri" panose="020F0502020204030204" pitchFamily="34" charset="0"/>
                <a:cs typeface="Arial" panose="020B0604020202020204" pitchFamily="34" charset="0"/>
              </a:rPr>
              <a:t>BlackRock, Inc. All rights reserved.</a:t>
            </a:r>
          </a:p>
          <a:p>
            <a:pPr defTabSz="685834" eaLnBrk="0" fontAlgn="base" hangingPunct="0">
              <a:spcBef>
                <a:spcPct val="0"/>
              </a:spcBef>
              <a:spcAft>
                <a:spcPct val="0"/>
              </a:spcAft>
            </a:pPr>
            <a:endParaRPr lang="en-AU" altLang="en-US" sz="800" b="0" dirty="0">
              <a:solidFill>
                <a:schemeClr val="tx1"/>
              </a:solidFill>
              <a:ea typeface="Calibri" panose="020F0502020204030204" pitchFamily="34" charset="0"/>
              <a:cs typeface="Arial" panose="020B0604020202020204" pitchFamily="34" charset="0"/>
            </a:endParaRPr>
          </a:p>
        </p:txBody>
      </p:sp>
      <p:sp>
        <p:nvSpPr>
          <p:cNvPr id="4" name="Footer Placeholder 3"/>
          <p:cNvSpPr>
            <a:spLocks noGrp="1"/>
          </p:cNvSpPr>
          <p:nvPr>
            <p:ph type="ftr" sz="quarter" idx="14"/>
          </p:nvPr>
        </p:nvSpPr>
        <p:spPr/>
        <p:txBody>
          <a:bodyPr/>
          <a:lstStyle/>
          <a:p>
            <a:r>
              <a:rPr lang="en-AU" smtClean="0"/>
              <a:t>Strictly For Intended Recipients Only</a:t>
            </a:r>
            <a:endParaRPr lang="en-US" dirty="0"/>
          </a:p>
        </p:txBody>
      </p:sp>
      <p:sp>
        <p:nvSpPr>
          <p:cNvPr id="5" name="Slide Number Placeholder 4"/>
          <p:cNvSpPr>
            <a:spLocks noGrp="1"/>
          </p:cNvSpPr>
          <p:nvPr>
            <p:ph type="sldNum" sz="quarter" idx="13"/>
          </p:nvPr>
        </p:nvSpPr>
        <p:spPr/>
        <p:txBody>
          <a:bodyPr/>
          <a:lstStyle/>
          <a:p>
            <a:fld id="{C0531ADF-2191-45C5-9D71-08764BF86A6F}" type="slidenum">
              <a:rPr lang="en-GB" smtClean="0"/>
              <a:pPr/>
              <a:t>37</a:t>
            </a:fld>
            <a:endParaRPr lang="en-GB"/>
          </a:p>
        </p:txBody>
      </p:sp>
    </p:spTree>
    <p:extLst>
      <p:ext uri="{BB962C8B-B14F-4D97-AF65-F5344CB8AC3E}">
        <p14:creationId xmlns:p14="http://schemas.microsoft.com/office/powerpoint/2010/main" val="867183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2014: The Scorecard</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cs typeface="Arial"/>
              </a:rPr>
              <a:t>Source: Thomson Reuters, BlackRock Investment Institute, December 2014</a:t>
            </a:r>
            <a:endParaRPr lang="en-GB" sz="700" dirty="0">
              <a:solidFill>
                <a:srgbClr val="464646"/>
              </a:solidFill>
              <a:cs typeface="Arial"/>
            </a:endParaRPr>
          </a:p>
        </p:txBody>
      </p:sp>
      <p:sp>
        <p:nvSpPr>
          <p:cNvPr id="8" name="Content Placeholder 15"/>
          <p:cNvSpPr txBox="1">
            <a:spLocks/>
          </p:cNvSpPr>
          <p:nvPr/>
        </p:nvSpPr>
        <p:spPr>
          <a:xfrm>
            <a:off x="331082" y="868369"/>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a:t>Asset Class </a:t>
            </a:r>
            <a:r>
              <a:rPr lang="en-GB" sz="1600" b="1" dirty="0" smtClean="0"/>
              <a:t>Returns </a:t>
            </a:r>
            <a:r>
              <a:rPr lang="en-GB" sz="1600" b="1" dirty="0"/>
              <a:t>2014</a:t>
            </a:r>
          </a:p>
        </p:txBody>
      </p:sp>
      <p:graphicFrame>
        <p:nvGraphicFramePr>
          <p:cNvPr id="10" name="Chart 9"/>
          <p:cNvGraphicFramePr>
            <a:graphicFrameLocks/>
          </p:cNvGraphicFramePr>
          <p:nvPr>
            <p:extLst>
              <p:ext uri="{D42A27DB-BD31-4B8C-83A1-F6EECF244321}">
                <p14:modId xmlns:p14="http://schemas.microsoft.com/office/powerpoint/2010/main" val="400917334"/>
              </p:ext>
            </p:extLst>
          </p:nvPr>
        </p:nvGraphicFramePr>
        <p:xfrm>
          <a:off x="325314" y="1282551"/>
          <a:ext cx="8345571" cy="3184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6124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Recovery: This Time is Different</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latin typeface="HelveticaNeue-ThinCond"/>
              </a:rPr>
              <a:t>Sources: Thomson Reuters, </a:t>
            </a:r>
            <a:r>
              <a:rPr lang="en-AU" sz="700" b="0" dirty="0" err="1">
                <a:solidFill>
                  <a:srgbClr val="464646"/>
                </a:solidFill>
                <a:latin typeface="HelveticaNeue-ThinCond"/>
              </a:rPr>
              <a:t>Datastream</a:t>
            </a:r>
            <a:r>
              <a:rPr lang="en-AU" sz="700" b="0" dirty="0">
                <a:solidFill>
                  <a:srgbClr val="464646"/>
                </a:solidFill>
                <a:latin typeface="HelveticaNeue-ThinCond"/>
              </a:rPr>
              <a:t>, BlackRock Investment Institute, and IMF, November 2014</a:t>
            </a:r>
          </a:p>
        </p:txBody>
      </p:sp>
      <p:sp>
        <p:nvSpPr>
          <p:cNvPr id="8" name="Content Placeholder 15"/>
          <p:cNvSpPr txBox="1">
            <a:spLocks/>
          </p:cNvSpPr>
          <p:nvPr/>
        </p:nvSpPr>
        <p:spPr>
          <a:xfrm>
            <a:off x="331082" y="868369"/>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a:t>Current vs. Past Recoveries from Recession, 1960 - 2014</a:t>
            </a:r>
          </a:p>
        </p:txBody>
      </p:sp>
      <p:graphicFrame>
        <p:nvGraphicFramePr>
          <p:cNvPr id="7" name="Chart 6"/>
          <p:cNvGraphicFramePr>
            <a:graphicFrameLocks/>
          </p:cNvGraphicFramePr>
          <p:nvPr>
            <p:extLst>
              <p:ext uri="{D42A27DB-BD31-4B8C-83A1-F6EECF244321}">
                <p14:modId xmlns:p14="http://schemas.microsoft.com/office/powerpoint/2010/main" val="2999663959"/>
              </p:ext>
            </p:extLst>
          </p:nvPr>
        </p:nvGraphicFramePr>
        <p:xfrm>
          <a:off x="356595" y="1338857"/>
          <a:ext cx="8308035" cy="29842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94809" y="4262176"/>
            <a:ext cx="1607805" cy="230832"/>
          </a:xfrm>
          <a:prstGeom prst="rect">
            <a:avLst/>
          </a:prstGeom>
          <a:noFill/>
        </p:spPr>
        <p:txBody>
          <a:bodyPr wrap="square" rtlCol="0">
            <a:spAutoFit/>
          </a:bodyPr>
          <a:lstStyle/>
          <a:p>
            <a:pPr lvl="0" algn="ctr" defTabSz="914400">
              <a:buClr>
                <a:srgbClr val="4F4E50"/>
              </a:buClr>
            </a:pPr>
            <a:r>
              <a:rPr lang="en-GB" sz="900" b="1" kern="0" dirty="0">
                <a:solidFill>
                  <a:srgbClr val="4F4E50"/>
                </a:solidFill>
              </a:rPr>
              <a:t>Years before </a:t>
            </a:r>
            <a:r>
              <a:rPr lang="en-GB" sz="900" b="1" kern="0" dirty="0" smtClean="0">
                <a:solidFill>
                  <a:srgbClr val="4F4E50"/>
                </a:solidFill>
              </a:rPr>
              <a:t>recession</a:t>
            </a:r>
            <a:endParaRPr lang="en-GB" sz="900" b="1" kern="0" dirty="0">
              <a:solidFill>
                <a:srgbClr val="4F4E50"/>
              </a:solidFill>
            </a:endParaRPr>
          </a:p>
        </p:txBody>
      </p:sp>
      <p:sp>
        <p:nvSpPr>
          <p:cNvPr id="9" name="TextBox 8"/>
          <p:cNvSpPr txBox="1"/>
          <p:nvPr/>
        </p:nvSpPr>
        <p:spPr>
          <a:xfrm>
            <a:off x="4967304" y="4262176"/>
            <a:ext cx="1607805" cy="230832"/>
          </a:xfrm>
          <a:prstGeom prst="rect">
            <a:avLst/>
          </a:prstGeom>
          <a:noFill/>
        </p:spPr>
        <p:txBody>
          <a:bodyPr wrap="square" rtlCol="0">
            <a:spAutoFit/>
          </a:bodyPr>
          <a:lstStyle/>
          <a:p>
            <a:pPr lvl="0" algn="ctr" defTabSz="914400">
              <a:buClr>
                <a:srgbClr val="4F4E50"/>
              </a:buClr>
            </a:pPr>
            <a:r>
              <a:rPr lang="en-GB" sz="900" b="1" kern="0" dirty="0">
                <a:solidFill>
                  <a:srgbClr val="4F4E50"/>
                </a:solidFill>
              </a:rPr>
              <a:t>Years after recession</a:t>
            </a:r>
          </a:p>
        </p:txBody>
      </p:sp>
    </p:spTree>
    <p:extLst>
      <p:ext uri="{BB962C8B-B14F-4D97-AF65-F5344CB8AC3E}">
        <p14:creationId xmlns:p14="http://schemas.microsoft.com/office/powerpoint/2010/main" val="1054602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Diverging Growth</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cs typeface="Arial"/>
              </a:rPr>
              <a:t>Source: Thomson Reuters, BlackRock Investment Institute, February </a:t>
            </a:r>
            <a:r>
              <a:rPr lang="en-AU" sz="700" b="0" dirty="0" smtClean="0">
                <a:solidFill>
                  <a:srgbClr val="464646"/>
                </a:solidFill>
                <a:cs typeface="Arial"/>
              </a:rPr>
              <a:t>2015</a:t>
            </a:r>
            <a:endParaRPr lang="en-AU" sz="700" b="0" dirty="0">
              <a:solidFill>
                <a:srgbClr val="464646"/>
              </a:solidFill>
              <a:cs typeface="Arial"/>
            </a:endParaRPr>
          </a:p>
        </p:txBody>
      </p:sp>
      <p:sp>
        <p:nvSpPr>
          <p:cNvPr id="8" name="Content Placeholder 15"/>
          <p:cNvSpPr txBox="1">
            <a:spLocks/>
          </p:cNvSpPr>
          <p:nvPr/>
        </p:nvSpPr>
        <p:spPr>
          <a:xfrm>
            <a:off x="331083" y="868370"/>
            <a:ext cx="2615517"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United States</a:t>
            </a:r>
            <a:endParaRPr lang="en-GB" sz="1200" b="1" dirty="0"/>
          </a:p>
        </p:txBody>
      </p:sp>
      <p:sp>
        <p:nvSpPr>
          <p:cNvPr id="7" name="Content Placeholder 15"/>
          <p:cNvSpPr txBox="1">
            <a:spLocks/>
          </p:cNvSpPr>
          <p:nvPr/>
        </p:nvSpPr>
        <p:spPr>
          <a:xfrm>
            <a:off x="3265170" y="868370"/>
            <a:ext cx="2615517"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Euro zone</a:t>
            </a:r>
            <a:endParaRPr lang="en-GB" sz="1200" b="1" dirty="0"/>
          </a:p>
        </p:txBody>
      </p:sp>
      <p:sp>
        <p:nvSpPr>
          <p:cNvPr id="9" name="Content Placeholder 15"/>
          <p:cNvSpPr txBox="1">
            <a:spLocks/>
          </p:cNvSpPr>
          <p:nvPr/>
        </p:nvSpPr>
        <p:spPr>
          <a:xfrm>
            <a:off x="6186746" y="868370"/>
            <a:ext cx="2615517"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Japan</a:t>
            </a:r>
            <a:endParaRPr lang="en-GB" sz="1200" b="1" dirty="0"/>
          </a:p>
        </p:txBody>
      </p:sp>
      <p:sp>
        <p:nvSpPr>
          <p:cNvPr id="10" name="Content Placeholder 15"/>
          <p:cNvSpPr txBox="1">
            <a:spLocks/>
          </p:cNvSpPr>
          <p:nvPr/>
        </p:nvSpPr>
        <p:spPr>
          <a:xfrm>
            <a:off x="331083" y="2757787"/>
            <a:ext cx="2615517"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China</a:t>
            </a:r>
            <a:endParaRPr lang="en-GB" sz="1200" b="1" dirty="0"/>
          </a:p>
        </p:txBody>
      </p:sp>
      <p:sp>
        <p:nvSpPr>
          <p:cNvPr id="11" name="Content Placeholder 15"/>
          <p:cNvSpPr txBox="1">
            <a:spLocks/>
          </p:cNvSpPr>
          <p:nvPr/>
        </p:nvSpPr>
        <p:spPr>
          <a:xfrm>
            <a:off x="3265170" y="2757787"/>
            <a:ext cx="2615517"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Euro zone Countries</a:t>
            </a:r>
            <a:endParaRPr lang="en-GB" sz="1200" b="1" dirty="0"/>
          </a:p>
        </p:txBody>
      </p:sp>
      <p:sp>
        <p:nvSpPr>
          <p:cNvPr id="12" name="Content Placeholder 15"/>
          <p:cNvSpPr txBox="1">
            <a:spLocks/>
          </p:cNvSpPr>
          <p:nvPr/>
        </p:nvSpPr>
        <p:spPr>
          <a:xfrm>
            <a:off x="6186746" y="2757787"/>
            <a:ext cx="2615517" cy="232748"/>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200" b="1" dirty="0" smtClean="0"/>
              <a:t>Australia</a:t>
            </a:r>
            <a:endParaRPr lang="en-GB" sz="1200" b="1" dirty="0"/>
          </a:p>
        </p:txBody>
      </p:sp>
      <p:graphicFrame>
        <p:nvGraphicFramePr>
          <p:cNvPr id="13" name="Chart 12"/>
          <p:cNvGraphicFramePr>
            <a:graphicFrameLocks/>
          </p:cNvGraphicFramePr>
          <p:nvPr>
            <p:extLst>
              <p:ext uri="{D42A27DB-BD31-4B8C-83A1-F6EECF244321}">
                <p14:modId xmlns:p14="http://schemas.microsoft.com/office/powerpoint/2010/main" val="703095509"/>
              </p:ext>
            </p:extLst>
          </p:nvPr>
        </p:nvGraphicFramePr>
        <p:xfrm>
          <a:off x="337830" y="1104941"/>
          <a:ext cx="2557131" cy="1372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482205540"/>
              </p:ext>
            </p:extLst>
          </p:nvPr>
        </p:nvGraphicFramePr>
        <p:xfrm>
          <a:off x="3273041" y="1117453"/>
          <a:ext cx="2590190" cy="13725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691165154"/>
              </p:ext>
            </p:extLst>
          </p:nvPr>
        </p:nvGraphicFramePr>
        <p:xfrm>
          <a:off x="6195085" y="1117453"/>
          <a:ext cx="2557131" cy="13725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1243872268"/>
              </p:ext>
            </p:extLst>
          </p:nvPr>
        </p:nvGraphicFramePr>
        <p:xfrm>
          <a:off x="339422" y="2975589"/>
          <a:ext cx="2557131" cy="13725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val="2506714586"/>
              </p:ext>
            </p:extLst>
          </p:nvPr>
        </p:nvGraphicFramePr>
        <p:xfrm>
          <a:off x="3273041" y="3000619"/>
          <a:ext cx="2607646" cy="14761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p:cNvGraphicFramePr>
          <p:nvPr>
            <p:extLst>
              <p:ext uri="{D42A27DB-BD31-4B8C-83A1-F6EECF244321}">
                <p14:modId xmlns:p14="http://schemas.microsoft.com/office/powerpoint/2010/main" val="1962259661"/>
              </p:ext>
            </p:extLst>
          </p:nvPr>
        </p:nvGraphicFramePr>
        <p:xfrm>
          <a:off x="6188829" y="2969334"/>
          <a:ext cx="2557131" cy="137256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96586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 outperformance </a:t>
            </a:r>
            <a:r>
              <a:rPr lang="en-GB" dirty="0" err="1"/>
              <a:t>vs</a:t>
            </a:r>
            <a:r>
              <a:rPr lang="en-GB" dirty="0"/>
              <a:t> rest of the world but is this changing?</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cs typeface="Arial"/>
              </a:rPr>
              <a:t>Source: Thomson Reuters, BlackRock Investment Institute, February 2015 </a:t>
            </a:r>
            <a:endParaRPr lang="en-GB" sz="700" dirty="0">
              <a:solidFill>
                <a:srgbClr val="464646"/>
              </a:solidFill>
              <a:cs typeface="Arial"/>
            </a:endParaRPr>
          </a:p>
        </p:txBody>
      </p:sp>
      <p:sp>
        <p:nvSpPr>
          <p:cNvPr id="8" name="Content Placeholder 15"/>
          <p:cNvSpPr txBox="1">
            <a:spLocks/>
          </p:cNvSpPr>
          <p:nvPr/>
        </p:nvSpPr>
        <p:spPr>
          <a:xfrm>
            <a:off x="331082" y="868369"/>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smtClean="0"/>
              <a:t>Global Manufacturing Activity</a:t>
            </a:r>
            <a:endParaRPr lang="en-GB" sz="1600" b="1" dirty="0"/>
          </a:p>
        </p:txBody>
      </p:sp>
      <p:graphicFrame>
        <p:nvGraphicFramePr>
          <p:cNvPr id="7" name="Chart 6"/>
          <p:cNvGraphicFramePr>
            <a:graphicFrameLocks/>
          </p:cNvGraphicFramePr>
          <p:nvPr>
            <p:extLst>
              <p:ext uri="{D42A27DB-BD31-4B8C-83A1-F6EECF244321}">
                <p14:modId xmlns:p14="http://schemas.microsoft.com/office/powerpoint/2010/main" val="2809841057"/>
              </p:ext>
            </p:extLst>
          </p:nvPr>
        </p:nvGraphicFramePr>
        <p:xfrm>
          <a:off x="168914" y="1226244"/>
          <a:ext cx="8455411" cy="3290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3301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Inflation</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cs typeface="Arial"/>
              </a:rPr>
              <a:t>Source: Thomson Reuters, BlackRock Investment Institute, February 2015</a:t>
            </a:r>
          </a:p>
        </p:txBody>
      </p:sp>
      <p:sp>
        <p:nvSpPr>
          <p:cNvPr id="8" name="Content Placeholder 15"/>
          <p:cNvSpPr txBox="1">
            <a:spLocks/>
          </p:cNvSpPr>
          <p:nvPr/>
        </p:nvSpPr>
        <p:spPr>
          <a:xfrm>
            <a:off x="331082" y="868369"/>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smtClean="0"/>
              <a:t>Inflation Ex Food and Energy</a:t>
            </a:r>
            <a:endParaRPr lang="en-GB" sz="1600" b="1" dirty="0"/>
          </a:p>
        </p:txBody>
      </p:sp>
      <p:graphicFrame>
        <p:nvGraphicFramePr>
          <p:cNvPr id="7" name="Chart 6"/>
          <p:cNvGraphicFramePr>
            <a:graphicFrameLocks/>
          </p:cNvGraphicFramePr>
          <p:nvPr>
            <p:extLst>
              <p:ext uri="{D42A27DB-BD31-4B8C-83A1-F6EECF244321}">
                <p14:modId xmlns:p14="http://schemas.microsoft.com/office/powerpoint/2010/main" val="571055473"/>
              </p:ext>
            </p:extLst>
          </p:nvPr>
        </p:nvGraphicFramePr>
        <p:xfrm>
          <a:off x="1" y="1226244"/>
          <a:ext cx="9144000" cy="3203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129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 eyes on FOMC in 2015</a:t>
            </a:r>
            <a:endParaRPr lang="en-US" dirty="0"/>
          </a:p>
        </p:txBody>
      </p:sp>
      <p:sp>
        <p:nvSpPr>
          <p:cNvPr id="4" name="Footer Placeholder 3"/>
          <p:cNvSpPr>
            <a:spLocks noGrp="1"/>
          </p:cNvSpPr>
          <p:nvPr>
            <p:ph type="ftr" sz="quarter" idx="14"/>
          </p:nvPr>
        </p:nvSpPr>
        <p:spPr>
          <a:xfrm>
            <a:off x="1495997" y="4884402"/>
            <a:ext cx="6134100" cy="164782"/>
          </a:xfrm>
        </p:spPr>
        <p:txBody>
          <a:bodyPr/>
          <a:lstStyle/>
          <a:p>
            <a:r>
              <a:rPr lang="en-AU" dirty="0"/>
              <a:t>FOR WHOLESALE CLIENTS ONLY – NOT FOR PUBLIC DISTRIBUTION</a:t>
            </a:r>
          </a:p>
        </p:txBody>
      </p:sp>
      <p:sp>
        <p:nvSpPr>
          <p:cNvPr id="6" name="Text Placeholder 16"/>
          <p:cNvSpPr txBox="1">
            <a:spLocks/>
          </p:cNvSpPr>
          <p:nvPr/>
        </p:nvSpPr>
        <p:spPr>
          <a:xfrm>
            <a:off x="337977" y="4476750"/>
            <a:ext cx="5411334" cy="261916"/>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700" b="0" dirty="0">
                <a:solidFill>
                  <a:srgbClr val="464646"/>
                </a:solidFill>
                <a:cs typeface="Arial"/>
              </a:rPr>
              <a:t>Source: Monetary Policy Report, US Federal Reserve, February 2015</a:t>
            </a:r>
          </a:p>
        </p:txBody>
      </p:sp>
      <p:sp>
        <p:nvSpPr>
          <p:cNvPr id="8" name="Content Placeholder 15"/>
          <p:cNvSpPr txBox="1">
            <a:spLocks/>
          </p:cNvSpPr>
          <p:nvPr/>
        </p:nvSpPr>
        <p:spPr>
          <a:xfrm>
            <a:off x="356106" y="874625"/>
            <a:ext cx="8357983" cy="336947"/>
          </a:xfrm>
          <a:prstGeom prst="rect">
            <a:avLst/>
          </a:prstGeom>
          <a:solidFill>
            <a:srgbClr val="CFD4D8"/>
          </a:solidFill>
        </p:spPr>
        <p:txBody>
          <a:bodyPr lIns="91428" tIns="45714" rIns="91428" bIns="45714" anchor="ctr" anchorCtr="0"/>
          <a:lstStyle>
            <a:defPPr>
              <a:defRPr lang="en-US"/>
            </a:defPPr>
            <a:lvl1pPr marL="0" algn="ctr" defTabSz="1218987" rtl="0" eaLnBrk="1" latinLnBrk="0" hangingPunct="1">
              <a:defRPr sz="800" kern="1200">
                <a:solidFill>
                  <a:schemeClr val="tx2"/>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l"/>
            <a:r>
              <a:rPr lang="en-GB" sz="1600" b="1" dirty="0" smtClean="0"/>
              <a:t>FOMC Appropriate timing of first rate increase</a:t>
            </a:r>
            <a:endParaRPr lang="en-GB" sz="1600" b="1" dirty="0"/>
          </a:p>
        </p:txBody>
      </p:sp>
      <p:graphicFrame>
        <p:nvGraphicFramePr>
          <p:cNvPr id="7" name="Chart 6"/>
          <p:cNvGraphicFramePr>
            <a:graphicFrameLocks/>
          </p:cNvGraphicFramePr>
          <p:nvPr>
            <p:extLst>
              <p:ext uri="{D42A27DB-BD31-4B8C-83A1-F6EECF244321}">
                <p14:modId xmlns:p14="http://schemas.microsoft.com/office/powerpoint/2010/main" val="3251476173"/>
              </p:ext>
            </p:extLst>
          </p:nvPr>
        </p:nvGraphicFramePr>
        <p:xfrm>
          <a:off x="106352" y="1088605"/>
          <a:ext cx="8889848" cy="33079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16"/>
          <p:cNvSpPr txBox="1">
            <a:spLocks/>
          </p:cNvSpPr>
          <p:nvPr/>
        </p:nvSpPr>
        <p:spPr>
          <a:xfrm>
            <a:off x="7319577" y="1473702"/>
            <a:ext cx="1689135" cy="340637"/>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AU" sz="900" b="0" dirty="0" smtClean="0">
                <a:solidFill>
                  <a:srgbClr val="4F4E50"/>
                </a:solidFill>
                <a:cs typeface="Arial"/>
              </a:rPr>
              <a:t>Number of Participants</a:t>
            </a:r>
            <a:endParaRPr lang="en-AU" sz="900" b="0" dirty="0">
              <a:solidFill>
                <a:srgbClr val="4F4E50"/>
              </a:solidFill>
              <a:cs typeface="Arial"/>
            </a:endParaRPr>
          </a:p>
        </p:txBody>
      </p:sp>
      <p:sp>
        <p:nvSpPr>
          <p:cNvPr id="3" name="Rectangle 2"/>
          <p:cNvSpPr/>
          <p:nvPr/>
        </p:nvSpPr>
        <p:spPr>
          <a:xfrm>
            <a:off x="7131892" y="1682956"/>
            <a:ext cx="118871" cy="118871"/>
          </a:xfrm>
          <a:prstGeom prst="rect">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Tree>
    <p:extLst>
      <p:ext uri="{BB962C8B-B14F-4D97-AF65-F5344CB8AC3E}">
        <p14:creationId xmlns:p14="http://schemas.microsoft.com/office/powerpoint/2010/main" val="1679065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Rock WIDESCREEN_white">
  <a:themeElements>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marL="171450" indent="-171450" algn="ctr">
          <a:buFont typeface="Wingdings 3" pitchFamily="18" charset="2"/>
          <a:buChar char="}"/>
          <a:defRPr sz="1000" b="1" kern="0" dirty="0" err="1" smtClean="0">
            <a:solidFill>
              <a:schemeClr val="tx2"/>
            </a:solidFill>
          </a:defRPr>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buClr>
            <a:schemeClr val="tx2"/>
          </a:buClr>
          <a:buFont typeface="Wingdings 3" pitchFamily="18" charset="2"/>
          <a:buChar char="}"/>
          <a:defRPr sz="1200" dirty="0" err="1" smtClean="0">
            <a:solidFill>
              <a:schemeClr val="tx2"/>
            </a:solidFill>
          </a:defRPr>
        </a:defPPr>
      </a:lstStyle>
    </a:txDef>
  </a:objectDefaults>
  <a:extraClrSchemeLst/>
  <a:custClrLst>
    <a:custClr name="BLK 7">
      <a:srgbClr val="59BD81"/>
    </a:custClr>
    <a:custClr name="BLK 8">
      <a:srgbClr val="59A7D7"/>
    </a:custClr>
    <a:custClr name="BLK 9">
      <a:srgbClr val="9F6FAA"/>
    </a:custClr>
    <a:custClr name="BLK 10">
      <a:srgbClr val="ED6B70"/>
    </a:custClr>
    <a:custClr name="BLK 11">
      <a:srgbClr val="FABB6B"/>
    </a:custClr>
    <a:custClr name="BLK 12">
      <a:srgbClr val="FFE159"/>
    </a:custClr>
    <a:custClr name="BLK 13">
      <a:srgbClr val="B3E0C5"/>
    </a:custClr>
    <a:custClr name="BLK 14">
      <a:srgbClr val="B3D6ED"/>
    </a:custClr>
    <a:custClr name="BLK 15">
      <a:srgbClr val="D3BCD8"/>
    </a:custClr>
    <a:custClr name="BLK 16">
      <a:srgbClr val="F39B9D"/>
    </a:custClr>
    <a:custClr name="BLK 17">
      <a:srgbClr val="FDE0BB"/>
    </a:custClr>
    <a:custClr name="BLK 18">
      <a:srgbClr val="FFF1B3"/>
    </a:custClr>
    <a:custClr name="G1">
      <a:srgbClr val="7F7F7F"/>
    </a:custClr>
    <a:custClr name="G2">
      <a:srgbClr val="D9D9D9"/>
    </a:custClr>
    <a:custClr name="G3">
      <a:srgbClr val="F2F2F2"/>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LK 7">
      <a:srgbClr val="59BD81"/>
    </a:custClr>
    <a:custClr name="BLK 8">
      <a:srgbClr val="59A7D7"/>
    </a:custClr>
    <a:custClr name="BLK 9">
      <a:srgbClr val="9F6FAA"/>
    </a:custClr>
    <a:custClr name="BLK 10">
      <a:srgbClr val="ED6B70"/>
    </a:custClr>
    <a:custClr name="BLK 11">
      <a:srgbClr val="FABB6B"/>
    </a:custClr>
    <a:custClr name="BLK 12">
      <a:srgbClr val="FFE159"/>
    </a:custClr>
    <a:custClr name="BLK 13">
      <a:srgbClr val="B3E0C5"/>
    </a:custClr>
    <a:custClr name="BLK 14">
      <a:srgbClr val="B3D6ED"/>
    </a:custClr>
    <a:custClr name="BLK 15">
      <a:srgbClr val="D3BCD8"/>
    </a:custClr>
    <a:custClr name="BLK 16">
      <a:srgbClr val="F39B9D"/>
    </a:custClr>
    <a:custClr name="BLK 17">
      <a:srgbClr val="FDE0BB"/>
    </a:custClr>
    <a:custClr name="BLK 18">
      <a:srgbClr val="FFF1B3"/>
    </a:custClr>
    <a:custClr name="G1">
      <a:srgbClr val="7F7F7F"/>
    </a:custClr>
    <a:custClr name="G2">
      <a:srgbClr val="D9D9D9"/>
    </a:custClr>
    <a:custClr name="G3">
      <a:srgbClr val="F2F2F2"/>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LK 7">
      <a:srgbClr val="59BD81"/>
    </a:custClr>
    <a:custClr name="BLK 8">
      <a:srgbClr val="59A7D7"/>
    </a:custClr>
    <a:custClr name="BLK 9">
      <a:srgbClr val="9F6FAA"/>
    </a:custClr>
    <a:custClr name="BLK 10">
      <a:srgbClr val="ED6B70"/>
    </a:custClr>
    <a:custClr name="BLK 11">
      <a:srgbClr val="FABB6B"/>
    </a:custClr>
    <a:custClr name="BLK 12">
      <a:srgbClr val="FFE159"/>
    </a:custClr>
    <a:custClr name="BLK 13">
      <a:srgbClr val="B3E0C5"/>
    </a:custClr>
    <a:custClr name="BLK 14">
      <a:srgbClr val="B3D6ED"/>
    </a:custClr>
    <a:custClr name="BLK 15">
      <a:srgbClr val="D3BCD8"/>
    </a:custClr>
    <a:custClr name="BLK 16">
      <a:srgbClr val="F39B9D"/>
    </a:custClr>
    <a:custClr name="BLK 17">
      <a:srgbClr val="FDE0BB"/>
    </a:custClr>
    <a:custClr name="BLK 18">
      <a:srgbClr val="FFF1B3"/>
    </a:custClr>
    <a:custClr name="G1">
      <a:srgbClr val="7F7F7F"/>
    </a:custClr>
    <a:custClr name="G2">
      <a:srgbClr val="D9D9D9"/>
    </a:custClr>
    <a:custClr name="G3">
      <a:srgbClr val="F2F2F2"/>
    </a:custClr>
  </a:custClrLst>
</a:theme>
</file>

<file path=ppt/theme/themeOverride1.xml><?xml version="1.0" encoding="utf-8"?>
<a:themeOverride xmlns:a="http://schemas.openxmlformats.org/drawingml/2006/main">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302d3e0c-5765-4b45-ad27-25d899b09dbd" ContentTypeId="0x01010045FE8319D80C8241923F3083C169E173" PreviousValue="false"/>
</file>

<file path=customXml/item4.xml><?xml version="1.0" encoding="utf-8"?>
<ct:contentTypeSchema xmlns:ct="http://schemas.microsoft.com/office/2006/metadata/contentType" xmlns:ma="http://schemas.microsoft.com/office/2006/metadata/properties/metaAttributes" ct:_="" ma:_="" ma:contentTypeName="Marketing Australia Document" ma:contentTypeID="0x01010045FE8319D80C8241923F3083C169E1732400172AD5338134814C94EC0D2B060A5C61" ma:contentTypeVersion="" ma:contentTypeDescription="" ma:contentTypeScope="" ma:versionID="aca7715fa8a939e3d0255ac986c3951f">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E8767-6AAE-4DB2-9B11-6CF16608465C}"/>
</file>

<file path=customXml/itemProps2.xml><?xml version="1.0" encoding="utf-8"?>
<ds:datastoreItem xmlns:ds="http://schemas.openxmlformats.org/officeDocument/2006/customXml" ds:itemID="{90492D11-2D55-4954-A2EB-68BF9AE44D37}"/>
</file>

<file path=customXml/itemProps3.xml><?xml version="1.0" encoding="utf-8"?>
<ds:datastoreItem xmlns:ds="http://schemas.openxmlformats.org/officeDocument/2006/customXml" ds:itemID="{6413EA19-2C9C-4B75-81FE-FB1E83FAA1EB}"/>
</file>

<file path=customXml/itemProps4.xml><?xml version="1.0" encoding="utf-8"?>
<ds:datastoreItem xmlns:ds="http://schemas.openxmlformats.org/officeDocument/2006/customXml" ds:itemID="{9B945309-599C-41AC-9481-BD408A1FC8BA}"/>
</file>

<file path=docProps/app.xml><?xml version="1.0" encoding="utf-8"?>
<Properties xmlns="http://schemas.openxmlformats.org/officeDocument/2006/extended-properties" xmlns:vt="http://schemas.openxmlformats.org/officeDocument/2006/docPropsVTypes">
  <Template>BLK and iShares White - Widescreen</Template>
  <TotalTime>714</TotalTime>
  <Words>6066</Words>
  <Application>Microsoft Office PowerPoint</Application>
  <PresentationFormat>On-screen Show (16:9)</PresentationFormat>
  <Paragraphs>1031</Paragraphs>
  <Slides>37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BlackRock WIDESCREEN_white</vt:lpstr>
      <vt:lpstr>Chart</vt:lpstr>
      <vt:lpstr>Making it Count Investment Outlook &amp; Portfolio Implications</vt:lpstr>
      <vt:lpstr>Learning outcomes for this session</vt:lpstr>
      <vt:lpstr>BlackRock Investment Outlook 2015</vt:lpstr>
      <vt:lpstr>2014: The Scorecard</vt:lpstr>
      <vt:lpstr>Global Recovery: This Time is Different</vt:lpstr>
      <vt:lpstr>Diverging Growth</vt:lpstr>
      <vt:lpstr>US outperformance vs rest of the world but is this changing?</vt:lpstr>
      <vt:lpstr>Global Inflation</vt:lpstr>
      <vt:lpstr>All eyes on FOMC in 2015</vt:lpstr>
      <vt:lpstr>Policy matters</vt:lpstr>
      <vt:lpstr>Asset Valuations vs Historic Norm</vt:lpstr>
      <vt:lpstr>Historic Asset Volatility</vt:lpstr>
      <vt:lpstr>Correlations - a new normal or correction looming?</vt:lpstr>
      <vt:lpstr>Base case for 2015</vt:lpstr>
      <vt:lpstr>Assessment Question</vt:lpstr>
      <vt:lpstr>Implications for Portfolio Construction</vt:lpstr>
      <vt:lpstr>Portfolio Construction - what matters?</vt:lpstr>
      <vt:lpstr>Portfolio Construction - 4 Step Process</vt:lpstr>
      <vt:lpstr>1. Determine Strategic Asset Allocation</vt:lpstr>
      <vt:lpstr>1. Determine Strategic Asset Allocation</vt:lpstr>
      <vt:lpstr>1. Determine Strategic Asset Allocation</vt:lpstr>
      <vt:lpstr>1. Determine Strategic Asset Allocation</vt:lpstr>
      <vt:lpstr>1. Determine Strategic Asset Allocation</vt:lpstr>
      <vt:lpstr>Assessment Question</vt:lpstr>
      <vt:lpstr>2. Seek the most efficient active returns</vt:lpstr>
      <vt:lpstr>2. Seek the most efficient active returns - example</vt:lpstr>
      <vt:lpstr>2. Seek the most efficient active returns - example</vt:lpstr>
      <vt:lpstr>3. Construct Portfolio (combine Strategic Asset Allocation with alpha sources)</vt:lpstr>
      <vt:lpstr>3. Construct Portfolio (combine Strategic Asset Allocation with alpha sources)</vt:lpstr>
      <vt:lpstr>3. Construct Portfolio (combine Strategic Asset Allocation with alpha sources)</vt:lpstr>
      <vt:lpstr>Assessment Question</vt:lpstr>
      <vt:lpstr>4. Measure, Monitor and Manage Risk – Understand What you Own </vt:lpstr>
      <vt:lpstr>4. Measure, Monitor and Manage Risk – Stress Test &amp; Scenario Analysis</vt:lpstr>
      <vt:lpstr>Does this framework work?</vt:lpstr>
      <vt:lpstr>Assessment Question</vt:lpstr>
      <vt:lpstr>Learning Outcomes</vt:lpstr>
      <vt:lpstr>Disclaimer</vt:lpstr>
    </vt:vector>
  </TitlesOfParts>
  <Company>BlackRock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Holdaway, Bluebell</dc:creator>
  <cp:lastModifiedBy>Love, Camilla</cp:lastModifiedBy>
  <cp:revision>546</cp:revision>
  <cp:lastPrinted>2012-08-31T13:32:30Z</cp:lastPrinted>
  <dcterms:created xsi:type="dcterms:W3CDTF">2015-02-08T23:29:42Z</dcterms:created>
  <dcterms:modified xsi:type="dcterms:W3CDTF">2015-03-11T09:29:42Z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0x01010045FE8319D80C8241923F3083C169E1732400172AD5338134814C94EC0D2B060A5C61</vt:lpwstr>
  </property>
</Properties>
</file>